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21"/>
  </p:notesMasterIdLst>
  <p:sldIdLst>
    <p:sldId id="256" r:id="rId2"/>
    <p:sldId id="257" r:id="rId3"/>
    <p:sldId id="269" r:id="rId4"/>
    <p:sldId id="268" r:id="rId5"/>
    <p:sldId id="258" r:id="rId6"/>
    <p:sldId id="274" r:id="rId7"/>
    <p:sldId id="275" r:id="rId8"/>
    <p:sldId id="276" r:id="rId9"/>
    <p:sldId id="259" r:id="rId10"/>
    <p:sldId id="260" r:id="rId11"/>
    <p:sldId id="261" r:id="rId12"/>
    <p:sldId id="270" r:id="rId13"/>
    <p:sldId id="272" r:id="rId14"/>
    <p:sldId id="262" r:id="rId15"/>
    <p:sldId id="264" r:id="rId16"/>
    <p:sldId id="277" r:id="rId17"/>
    <p:sldId id="279" r:id="rId18"/>
    <p:sldId id="280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D9145-42FC-439E-8B93-F1B801AF508A}" v="615" dt="2024-10-21T21:41:25.551"/>
    <p1510:client id="{50B03218-8B0C-435B-B798-212B2D7FD20F}" v="113" dt="2024-10-20T22:02:51.261"/>
    <p1510:client id="{5ACBB912-18B3-4A41-9747-F8F68F282EB7}" v="2" dt="2024-10-21T14:02:58.105"/>
    <p1510:client id="{92B0E83C-DEE9-49FC-9FBB-E02BAFB0AC17}" v="58" dt="2024-10-20T23:58:00.565"/>
    <p1510:client id="{9F57C934-8474-44D9-A5F0-D8A2B062E6E1}" v="6" dt="2024-10-22T01:00:54.081"/>
    <p1510:client id="{A8897FE5-6B72-4D68-BC66-7A8381FB6AB2}" v="43" dt="2024-10-20T22:20:31.707"/>
    <p1510:client id="{E85DAD22-5D92-4732-8725-57DBE9843FF3}" v="370" dt="2024-10-20T20:00:36.497"/>
    <p1510:client id="{EDC9CD0C-CE95-4FFB-952F-E85952A12FBB}" v="786" dt="2024-10-21T00:10:27.836"/>
    <p1510:client id="{F85FF6A0-4788-477D-BA54-794376A419FC}" v="21" dt="2024-10-20T22:11:07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5BD0A582-8E7B-4DAA-9E19-C47CB2BBAC67}"/>
    <pc:docChg chg="modSld">
      <pc:chgData name="Guest User" userId="" providerId="Windows Live" clId="Web-{5BD0A582-8E7B-4DAA-9E19-C47CB2BBAC67}" dt="2024-10-21T23:29:28.032" v="1"/>
      <pc:docMkLst>
        <pc:docMk/>
      </pc:docMkLst>
      <pc:sldChg chg="modNotes">
        <pc:chgData name="Guest User" userId="" providerId="Windows Live" clId="Web-{5BD0A582-8E7B-4DAA-9E19-C47CB2BBAC67}" dt="2024-10-21T23:29:28.032" v="1"/>
        <pc:sldMkLst>
          <pc:docMk/>
          <pc:sldMk cId="2328846954" sldId="272"/>
        </pc:sldMkLst>
      </pc:sldChg>
    </pc:docChg>
  </pc:docChgLst>
  <pc:docChgLst>
    <pc:chgData name="Guest User" providerId="Windows Live" clId="Web-{92B0E83C-DEE9-49FC-9FBB-E02BAFB0AC17}"/>
    <pc:docChg chg="delSld modSld">
      <pc:chgData name="Guest User" userId="" providerId="Windows Live" clId="Web-{92B0E83C-DEE9-49FC-9FBB-E02BAFB0AC17}" dt="2024-10-20T23:57:59.878" v="111"/>
      <pc:docMkLst>
        <pc:docMk/>
      </pc:docMkLst>
      <pc:sldChg chg="modNotes">
        <pc:chgData name="Guest User" userId="" providerId="Windows Live" clId="Web-{92B0E83C-DEE9-49FC-9FBB-E02BAFB0AC17}" dt="2024-10-20T23:21:57.168" v="86"/>
        <pc:sldMkLst>
          <pc:docMk/>
          <pc:sldMk cId="3508732373" sldId="260"/>
        </pc:sldMkLst>
      </pc:sldChg>
      <pc:sldChg chg="modSp modNotes">
        <pc:chgData name="Guest User" userId="" providerId="Windows Live" clId="Web-{92B0E83C-DEE9-49FC-9FBB-E02BAFB0AC17}" dt="2024-10-20T22:32:55.961" v="37"/>
        <pc:sldMkLst>
          <pc:docMk/>
          <pc:sldMk cId="3564189884" sldId="261"/>
        </pc:sldMkLst>
        <pc:spChg chg="mod">
          <ac:chgData name="Guest User" userId="" providerId="Windows Live" clId="Web-{92B0E83C-DEE9-49FC-9FBB-E02BAFB0AC17}" dt="2024-10-20T22:32:48.649" v="34" actId="20577"/>
          <ac:spMkLst>
            <pc:docMk/>
            <pc:sldMk cId="3564189884" sldId="261"/>
            <ac:spMk id="4" creationId="{A7640D45-AE33-99AA-8239-CC96D9FA3C3D}"/>
          </ac:spMkLst>
        </pc:spChg>
      </pc:sldChg>
      <pc:sldChg chg="modSp modNotes">
        <pc:chgData name="Guest User" userId="" providerId="Windows Live" clId="Web-{92B0E83C-DEE9-49FC-9FBB-E02BAFB0AC17}" dt="2024-10-20T23:57:20.266" v="97"/>
        <pc:sldMkLst>
          <pc:docMk/>
          <pc:sldMk cId="1631179910" sldId="270"/>
        </pc:sldMkLst>
        <pc:spChg chg="mod">
          <ac:chgData name="Guest User" userId="" providerId="Windows Live" clId="Web-{92B0E83C-DEE9-49FC-9FBB-E02BAFB0AC17}" dt="2024-10-20T23:57:03.952" v="95" actId="20577"/>
          <ac:spMkLst>
            <pc:docMk/>
            <pc:sldMk cId="1631179910" sldId="270"/>
            <ac:spMk id="4" creationId="{80CADCD1-287C-6571-B404-902B0E7A9217}"/>
          </ac:spMkLst>
        </pc:spChg>
      </pc:sldChg>
      <pc:sldChg chg="addSp delSp modSp mod modShow modNotes">
        <pc:chgData name="Guest User" userId="" providerId="Windows Live" clId="Web-{92B0E83C-DEE9-49FC-9FBB-E02BAFB0AC17}" dt="2024-10-20T23:57:59.878" v="111"/>
        <pc:sldMkLst>
          <pc:docMk/>
          <pc:sldMk cId="2328846954" sldId="272"/>
        </pc:sldMkLst>
        <pc:spChg chg="mod">
          <ac:chgData name="Guest User" userId="" providerId="Windows Live" clId="Web-{92B0E83C-DEE9-49FC-9FBB-E02BAFB0AC17}" dt="2024-10-20T23:24:03.218" v="88" actId="20577"/>
          <ac:spMkLst>
            <pc:docMk/>
            <pc:sldMk cId="2328846954" sldId="272"/>
            <ac:spMk id="4" creationId="{A7640D45-AE33-99AA-8239-CC96D9FA3C3D}"/>
          </ac:spMkLst>
        </pc:spChg>
        <pc:spChg chg="add del mod">
          <ac:chgData name="Guest User" userId="" providerId="Windows Live" clId="Web-{92B0E83C-DEE9-49FC-9FBB-E02BAFB0AC17}" dt="2024-10-20T23:09:21.301" v="54"/>
          <ac:spMkLst>
            <pc:docMk/>
            <pc:sldMk cId="2328846954" sldId="272"/>
            <ac:spMk id="5" creationId="{74E20814-C1C6-52E1-E883-1F44197AE911}"/>
          </ac:spMkLst>
        </pc:spChg>
        <pc:picChg chg="add del mod ord">
          <ac:chgData name="Guest User" userId="" providerId="Windows Live" clId="Web-{92B0E83C-DEE9-49FC-9FBB-E02BAFB0AC17}" dt="2024-10-20T23:09:19.676" v="53"/>
          <ac:picMkLst>
            <pc:docMk/>
            <pc:sldMk cId="2328846954" sldId="272"/>
            <ac:picMk id="6" creationId="{7293AC55-EB04-F927-2ECC-B7DA78718F21}"/>
          </ac:picMkLst>
        </pc:picChg>
        <pc:picChg chg="del">
          <ac:chgData name="Guest User" userId="" providerId="Windows Live" clId="Web-{92B0E83C-DEE9-49FC-9FBB-E02BAFB0AC17}" dt="2024-10-20T23:08:43.909" v="50"/>
          <ac:picMkLst>
            <pc:docMk/>
            <pc:sldMk cId="2328846954" sldId="272"/>
            <ac:picMk id="7" creationId="{034BBE56-DE0F-ECC3-9F18-2C2E43592692}"/>
          </ac:picMkLst>
        </pc:picChg>
        <pc:picChg chg="del">
          <ac:chgData name="Guest User" userId="" providerId="Windows Live" clId="Web-{92B0E83C-DEE9-49FC-9FBB-E02BAFB0AC17}" dt="2024-10-20T23:08:45.191" v="51"/>
          <ac:picMkLst>
            <pc:docMk/>
            <pc:sldMk cId="2328846954" sldId="272"/>
            <ac:picMk id="8" creationId="{A6DC7600-6172-408A-B28C-27DF1C0B3A6C}"/>
          </ac:picMkLst>
        </pc:picChg>
        <pc:picChg chg="add mod">
          <ac:chgData name="Guest User" userId="" providerId="Windows Live" clId="Web-{92B0E83C-DEE9-49FC-9FBB-E02BAFB0AC17}" dt="2024-10-20T23:09:36.692" v="57" actId="14100"/>
          <ac:picMkLst>
            <pc:docMk/>
            <pc:sldMk cId="2328846954" sldId="272"/>
            <ac:picMk id="11" creationId="{F264C773-1D6A-C8A9-CFBB-9CB10831E8FF}"/>
          </ac:picMkLst>
        </pc:picChg>
        <pc:picChg chg="add mod">
          <ac:chgData name="Guest User" userId="" providerId="Windows Live" clId="Web-{92B0E83C-DEE9-49FC-9FBB-E02BAFB0AC17}" dt="2024-10-20T23:10:23.459" v="63" actId="1076"/>
          <ac:picMkLst>
            <pc:docMk/>
            <pc:sldMk cId="2328846954" sldId="272"/>
            <ac:picMk id="12" creationId="{7D1511F0-0F02-7E59-A128-1DFB45ED5255}"/>
          </ac:picMkLst>
        </pc:picChg>
      </pc:sldChg>
      <pc:sldChg chg="modSp">
        <pc:chgData name="Guest User" userId="" providerId="Windows Live" clId="Web-{92B0E83C-DEE9-49FC-9FBB-E02BAFB0AC17}" dt="2024-10-20T21:06:11.158" v="6" actId="20577"/>
        <pc:sldMkLst>
          <pc:docMk/>
          <pc:sldMk cId="3542987929" sldId="273"/>
        </pc:sldMkLst>
        <pc:spChg chg="mod">
          <ac:chgData name="Guest User" userId="" providerId="Windows Live" clId="Web-{92B0E83C-DEE9-49FC-9FBB-E02BAFB0AC17}" dt="2024-10-20T21:05:48.174" v="4" actId="20577"/>
          <ac:spMkLst>
            <pc:docMk/>
            <pc:sldMk cId="3542987929" sldId="273"/>
            <ac:spMk id="5" creationId="{07349B89-1522-C79D-8652-B570827F6A2E}"/>
          </ac:spMkLst>
        </pc:spChg>
        <pc:spChg chg="mod">
          <ac:chgData name="Guest User" userId="" providerId="Windows Live" clId="Web-{92B0E83C-DEE9-49FC-9FBB-E02BAFB0AC17}" dt="2024-10-20T21:06:11.158" v="6" actId="20577"/>
          <ac:spMkLst>
            <pc:docMk/>
            <pc:sldMk cId="3542987929" sldId="273"/>
            <ac:spMk id="7" creationId="{8C7FB56A-DDA5-7835-B8AD-851710019B61}"/>
          </ac:spMkLst>
        </pc:spChg>
      </pc:sldChg>
      <pc:sldChg chg="del">
        <pc:chgData name="Guest User" userId="" providerId="Windows Live" clId="Web-{92B0E83C-DEE9-49FC-9FBB-E02BAFB0AC17}" dt="2024-10-20T21:04:58.908" v="1"/>
        <pc:sldMkLst>
          <pc:docMk/>
          <pc:sldMk cId="2409172175" sldId="274"/>
        </pc:sldMkLst>
      </pc:sldChg>
      <pc:sldChg chg="del">
        <pc:chgData name="Guest User" userId="" providerId="Windows Live" clId="Web-{92B0E83C-DEE9-49FC-9FBB-E02BAFB0AC17}" dt="2024-10-20T21:04:55.486" v="0"/>
        <pc:sldMkLst>
          <pc:docMk/>
          <pc:sldMk cId="3608941293" sldId="275"/>
        </pc:sldMkLst>
      </pc:sldChg>
    </pc:docChg>
  </pc:docChgLst>
  <pc:docChgLst>
    <pc:chgData name="Adaeze Mpyisi" userId="d3e9e0cbc75cf751" providerId="Windows Live" clId="Web-{9F57C934-8474-44D9-A5F0-D8A2B062E6E1}"/>
    <pc:docChg chg="modSld">
      <pc:chgData name="Adaeze Mpyisi" userId="d3e9e0cbc75cf751" providerId="Windows Live" clId="Web-{9F57C934-8474-44D9-A5F0-D8A2B062E6E1}" dt="2024-10-22T01:00:54.081" v="11"/>
      <pc:docMkLst>
        <pc:docMk/>
      </pc:docMkLst>
      <pc:sldChg chg="modSp">
        <pc:chgData name="Adaeze Mpyisi" userId="d3e9e0cbc75cf751" providerId="Windows Live" clId="Web-{9F57C934-8474-44D9-A5F0-D8A2B062E6E1}" dt="2024-10-21T22:15:00.484" v="3" actId="20577"/>
        <pc:sldMkLst>
          <pc:docMk/>
          <pc:sldMk cId="3540127113" sldId="269"/>
        </pc:sldMkLst>
        <pc:spChg chg="mod">
          <ac:chgData name="Adaeze Mpyisi" userId="d3e9e0cbc75cf751" providerId="Windows Live" clId="Web-{9F57C934-8474-44D9-A5F0-D8A2B062E6E1}" dt="2024-10-21T22:15:00.484" v="3" actId="20577"/>
          <ac:spMkLst>
            <pc:docMk/>
            <pc:sldMk cId="3540127113" sldId="269"/>
            <ac:spMk id="6" creationId="{3253A25A-2AA2-E5EB-4826-88C47EA4A0DE}"/>
          </ac:spMkLst>
        </pc:spChg>
      </pc:sldChg>
      <pc:sldChg chg="addSp delSp modSp mod setBg">
        <pc:chgData name="Adaeze Mpyisi" userId="d3e9e0cbc75cf751" providerId="Windows Live" clId="Web-{9F57C934-8474-44D9-A5F0-D8A2B062E6E1}" dt="2024-10-22T01:00:54.081" v="11"/>
        <pc:sldMkLst>
          <pc:docMk/>
          <pc:sldMk cId="4162763124" sldId="280"/>
        </pc:sldMkLst>
        <pc:spChg chg="mod">
          <ac:chgData name="Adaeze Mpyisi" userId="d3e9e0cbc75cf751" providerId="Windows Live" clId="Web-{9F57C934-8474-44D9-A5F0-D8A2B062E6E1}" dt="2024-10-22T01:00:54.081" v="10"/>
          <ac:spMkLst>
            <pc:docMk/>
            <pc:sldMk cId="4162763124" sldId="280"/>
            <ac:spMk id="2" creationId="{E423F32E-90B7-E39F-1FC1-98327ACD0577}"/>
          </ac:spMkLst>
        </pc:spChg>
        <pc:spChg chg="add del">
          <ac:chgData name="Adaeze Mpyisi" userId="d3e9e0cbc75cf751" providerId="Windows Live" clId="Web-{9F57C934-8474-44D9-A5F0-D8A2B062E6E1}" dt="2024-10-22T00:58:16.972" v="5"/>
          <ac:spMkLst>
            <pc:docMk/>
            <pc:sldMk cId="4162763124" sldId="280"/>
            <ac:spMk id="8" creationId="{D5B012D8-7F27-4758-9AC6-C889B154BD73}"/>
          </ac:spMkLst>
        </pc:spChg>
        <pc:spChg chg="add del">
          <ac:chgData name="Adaeze Mpyisi" userId="d3e9e0cbc75cf751" providerId="Windows Live" clId="Web-{9F57C934-8474-44D9-A5F0-D8A2B062E6E1}" dt="2024-10-22T00:58:16.972" v="5"/>
          <ac:spMkLst>
            <pc:docMk/>
            <pc:sldMk cId="4162763124" sldId="280"/>
            <ac:spMk id="10" creationId="{4063B759-00FC-46D1-9898-8E8625268FAF}"/>
          </ac:spMkLst>
        </pc:spChg>
        <pc:spChg chg="add del">
          <ac:chgData name="Adaeze Mpyisi" userId="d3e9e0cbc75cf751" providerId="Windows Live" clId="Web-{9F57C934-8474-44D9-A5F0-D8A2B062E6E1}" dt="2024-10-22T01:00:54.081" v="11"/>
          <ac:spMkLst>
            <pc:docMk/>
            <pc:sldMk cId="4162763124" sldId="280"/>
            <ac:spMk id="13" creationId="{C17278C5-34E8-4293-BE47-73B18483AF7B}"/>
          </ac:spMkLst>
        </pc:spChg>
        <pc:spChg chg="add del">
          <ac:chgData name="Adaeze Mpyisi" userId="d3e9e0cbc75cf751" providerId="Windows Live" clId="Web-{9F57C934-8474-44D9-A5F0-D8A2B062E6E1}" dt="2024-10-22T01:00:54.081" v="11"/>
          <ac:spMkLst>
            <pc:docMk/>
            <pc:sldMk cId="4162763124" sldId="280"/>
            <ac:spMk id="14" creationId="{C5CB530E-515E-412C-9DF1-5F8FFBD6F383}"/>
          </ac:spMkLst>
        </pc:spChg>
        <pc:spChg chg="add del">
          <ac:chgData name="Adaeze Mpyisi" userId="d3e9e0cbc75cf751" providerId="Windows Live" clId="Web-{9F57C934-8474-44D9-A5F0-D8A2B062E6E1}" dt="2024-10-22T01:00:54.081" v="11"/>
          <ac:spMkLst>
            <pc:docMk/>
            <pc:sldMk cId="4162763124" sldId="280"/>
            <ac:spMk id="15" creationId="{9A3F5928-D955-456A-97B5-AA390B8CE9D5}"/>
          </ac:spMkLst>
        </pc:spChg>
        <pc:spChg chg="add del">
          <ac:chgData name="Adaeze Mpyisi" userId="d3e9e0cbc75cf751" providerId="Windows Live" clId="Web-{9F57C934-8474-44D9-A5F0-D8A2B062E6E1}" dt="2024-10-22T01:00:54.081" v="11"/>
          <ac:spMkLst>
            <pc:docMk/>
            <pc:sldMk cId="4162763124" sldId="280"/>
            <ac:spMk id="16" creationId="{712D4376-A578-4FF1-94FC-245E7A6A489F}"/>
          </ac:spMkLst>
        </pc:spChg>
        <pc:spChg chg="add del">
          <ac:chgData name="Adaeze Mpyisi" userId="d3e9e0cbc75cf751" providerId="Windows Live" clId="Web-{9F57C934-8474-44D9-A5F0-D8A2B062E6E1}" dt="2024-10-22T01:00:54.081" v="11"/>
          <ac:spMkLst>
            <pc:docMk/>
            <pc:sldMk cId="4162763124" sldId="280"/>
            <ac:spMk id="18" creationId="{AEA7509D-F04F-40CB-A0B3-EEF16499CC9F}"/>
          </ac:spMkLst>
        </pc:spChg>
        <pc:spChg chg="add del">
          <ac:chgData name="Adaeze Mpyisi" userId="d3e9e0cbc75cf751" providerId="Windows Live" clId="Web-{9F57C934-8474-44D9-A5F0-D8A2B062E6E1}" dt="2024-10-22T01:00:45.972" v="8"/>
          <ac:spMkLst>
            <pc:docMk/>
            <pc:sldMk cId="4162763124" sldId="280"/>
            <ac:spMk id="23" creationId="{158B3569-73B2-4D05-8E95-886A6EE17F1F}"/>
          </ac:spMkLst>
        </pc:spChg>
        <pc:spChg chg="add del">
          <ac:chgData name="Adaeze Mpyisi" userId="d3e9e0cbc75cf751" providerId="Windows Live" clId="Web-{9F57C934-8474-44D9-A5F0-D8A2B062E6E1}" dt="2024-10-22T01:00:45.972" v="8"/>
          <ac:spMkLst>
            <pc:docMk/>
            <pc:sldMk cId="4162763124" sldId="280"/>
            <ac:spMk id="25" creationId="{2D92A843-3FA1-4DFF-99F6-47FA457D7C2E}"/>
          </ac:spMkLst>
        </pc:spChg>
        <pc:spChg chg="add del">
          <ac:chgData name="Adaeze Mpyisi" userId="d3e9e0cbc75cf751" providerId="Windows Live" clId="Web-{9F57C934-8474-44D9-A5F0-D8A2B062E6E1}" dt="2024-10-22T01:00:45.972" v="8"/>
          <ac:spMkLst>
            <pc:docMk/>
            <pc:sldMk cId="4162763124" sldId="280"/>
            <ac:spMk id="27" creationId="{B71758F4-3F46-45DA-8AC5-4E508DA080BA}"/>
          </ac:spMkLst>
        </pc:spChg>
        <pc:spChg chg="add del">
          <ac:chgData name="Adaeze Mpyisi" userId="d3e9e0cbc75cf751" providerId="Windows Live" clId="Web-{9F57C934-8474-44D9-A5F0-D8A2B062E6E1}" dt="2024-10-22T01:00:45.972" v="8"/>
          <ac:spMkLst>
            <pc:docMk/>
            <pc:sldMk cId="4162763124" sldId="280"/>
            <ac:spMk id="29" creationId="{8550FED7-7C32-42BB-98DB-30272A6331A9}"/>
          </ac:spMkLst>
        </pc:spChg>
        <pc:spChg chg="add del">
          <ac:chgData name="Adaeze Mpyisi" userId="d3e9e0cbc75cf751" providerId="Windows Live" clId="Web-{9F57C934-8474-44D9-A5F0-D8A2B062E6E1}" dt="2024-10-22T01:00:54.081" v="10"/>
          <ac:spMkLst>
            <pc:docMk/>
            <pc:sldMk cId="4162763124" sldId="280"/>
            <ac:spMk id="33" creationId="{158B3569-73B2-4D05-8E95-886A6EE17F1F}"/>
          </ac:spMkLst>
        </pc:spChg>
        <pc:spChg chg="add del">
          <ac:chgData name="Adaeze Mpyisi" userId="d3e9e0cbc75cf751" providerId="Windows Live" clId="Web-{9F57C934-8474-44D9-A5F0-D8A2B062E6E1}" dt="2024-10-22T01:00:54.081" v="10"/>
          <ac:spMkLst>
            <pc:docMk/>
            <pc:sldMk cId="4162763124" sldId="280"/>
            <ac:spMk id="34" creationId="{B71758F4-3F46-45DA-8AC5-4E508DA080BA}"/>
          </ac:spMkLst>
        </pc:spChg>
        <pc:spChg chg="add del">
          <ac:chgData name="Adaeze Mpyisi" userId="d3e9e0cbc75cf751" providerId="Windows Live" clId="Web-{9F57C934-8474-44D9-A5F0-D8A2B062E6E1}" dt="2024-10-22T01:00:54.081" v="10"/>
          <ac:spMkLst>
            <pc:docMk/>
            <pc:sldMk cId="4162763124" sldId="280"/>
            <ac:spMk id="35" creationId="{8550FED7-7C32-42BB-98DB-30272A6331A9}"/>
          </ac:spMkLst>
        </pc:spChg>
        <pc:spChg chg="add">
          <ac:chgData name="Adaeze Mpyisi" userId="d3e9e0cbc75cf751" providerId="Windows Live" clId="Web-{9F57C934-8474-44D9-A5F0-D8A2B062E6E1}" dt="2024-10-22T01:00:54.081" v="11"/>
          <ac:spMkLst>
            <pc:docMk/>
            <pc:sldMk cId="4162763124" sldId="280"/>
            <ac:spMk id="38" creationId="{C17278C5-34E8-4293-BE47-73B18483AF7B}"/>
          </ac:spMkLst>
        </pc:spChg>
        <pc:spChg chg="add">
          <ac:chgData name="Adaeze Mpyisi" userId="d3e9e0cbc75cf751" providerId="Windows Live" clId="Web-{9F57C934-8474-44D9-A5F0-D8A2B062E6E1}" dt="2024-10-22T01:00:54.081" v="11"/>
          <ac:spMkLst>
            <pc:docMk/>
            <pc:sldMk cId="4162763124" sldId="280"/>
            <ac:spMk id="39" creationId="{9A3F5928-D955-456A-97B5-AA390B8CE9D5}"/>
          </ac:spMkLst>
        </pc:spChg>
        <pc:spChg chg="add">
          <ac:chgData name="Adaeze Mpyisi" userId="d3e9e0cbc75cf751" providerId="Windows Live" clId="Web-{9F57C934-8474-44D9-A5F0-D8A2B062E6E1}" dt="2024-10-22T01:00:54.081" v="11"/>
          <ac:spMkLst>
            <pc:docMk/>
            <pc:sldMk cId="4162763124" sldId="280"/>
            <ac:spMk id="41" creationId="{C5CB530E-515E-412C-9DF1-5F8FFBD6F383}"/>
          </ac:spMkLst>
        </pc:spChg>
        <pc:spChg chg="add">
          <ac:chgData name="Adaeze Mpyisi" userId="d3e9e0cbc75cf751" providerId="Windows Live" clId="Web-{9F57C934-8474-44D9-A5F0-D8A2B062E6E1}" dt="2024-10-22T01:00:54.081" v="11"/>
          <ac:spMkLst>
            <pc:docMk/>
            <pc:sldMk cId="4162763124" sldId="280"/>
            <ac:spMk id="42" creationId="{712D4376-A578-4FF1-94FC-245E7A6A489F}"/>
          </ac:spMkLst>
        </pc:spChg>
        <pc:spChg chg="add">
          <ac:chgData name="Adaeze Mpyisi" userId="d3e9e0cbc75cf751" providerId="Windows Live" clId="Web-{9F57C934-8474-44D9-A5F0-D8A2B062E6E1}" dt="2024-10-22T01:00:54.081" v="11"/>
          <ac:spMkLst>
            <pc:docMk/>
            <pc:sldMk cId="4162763124" sldId="280"/>
            <ac:spMk id="43" creationId="{AEA7509D-F04F-40CB-A0B3-EEF16499CC9F}"/>
          </ac:spMkLst>
        </pc:spChg>
        <pc:picChg chg="add del">
          <ac:chgData name="Adaeze Mpyisi" userId="d3e9e0cbc75cf751" providerId="Windows Live" clId="Web-{9F57C934-8474-44D9-A5F0-D8A2B062E6E1}" dt="2024-10-22T00:58:16.972" v="5"/>
          <ac:picMkLst>
            <pc:docMk/>
            <pc:sldMk cId="4162763124" sldId="280"/>
            <ac:picMk id="4" creationId="{D6BCE49E-04D6-A336-C2EC-7A7E84D99254}"/>
          </ac:picMkLst>
        </pc:picChg>
        <pc:picChg chg="add mod ord">
          <ac:chgData name="Adaeze Mpyisi" userId="d3e9e0cbc75cf751" providerId="Windows Live" clId="Web-{9F57C934-8474-44D9-A5F0-D8A2B062E6E1}" dt="2024-10-22T01:00:54.081" v="11"/>
          <ac:picMkLst>
            <pc:docMk/>
            <pc:sldMk cId="4162763124" sldId="280"/>
            <ac:picMk id="17" creationId="{F9E9E6E1-24F7-539A-047D-8E2BC7800DDE}"/>
          </ac:picMkLst>
        </pc:picChg>
        <pc:cxnChg chg="add del">
          <ac:chgData name="Adaeze Mpyisi" userId="d3e9e0cbc75cf751" providerId="Windows Live" clId="Web-{9F57C934-8474-44D9-A5F0-D8A2B062E6E1}" dt="2024-10-22T01:00:54.081" v="11"/>
          <ac:cxnSpMkLst>
            <pc:docMk/>
            <pc:sldMk cId="4162763124" sldId="280"/>
            <ac:cxnSpMk id="12" creationId="{56020367-4FD5-4596-8E10-C5F095CD8DBF}"/>
          </ac:cxnSpMkLst>
        </pc:cxnChg>
        <pc:cxnChg chg="add del">
          <ac:chgData name="Adaeze Mpyisi" userId="d3e9e0cbc75cf751" providerId="Windows Live" clId="Web-{9F57C934-8474-44D9-A5F0-D8A2B062E6E1}" dt="2024-10-22T01:00:45.972" v="8"/>
          <ac:cxnSpMkLst>
            <pc:docMk/>
            <pc:sldMk cId="4162763124" sldId="280"/>
            <ac:cxnSpMk id="31" creationId="{56020367-4FD5-4596-8E10-C5F095CD8DBF}"/>
          </ac:cxnSpMkLst>
        </pc:cxnChg>
        <pc:cxnChg chg="add del">
          <ac:chgData name="Adaeze Mpyisi" userId="d3e9e0cbc75cf751" providerId="Windows Live" clId="Web-{9F57C934-8474-44D9-A5F0-D8A2B062E6E1}" dt="2024-10-22T01:00:54.081" v="10"/>
          <ac:cxnSpMkLst>
            <pc:docMk/>
            <pc:sldMk cId="4162763124" sldId="280"/>
            <ac:cxnSpMk id="36" creationId="{56020367-4FD5-4596-8E10-C5F095CD8DBF}"/>
          </ac:cxnSpMkLst>
        </pc:cxnChg>
        <pc:cxnChg chg="add">
          <ac:chgData name="Adaeze Mpyisi" userId="d3e9e0cbc75cf751" providerId="Windows Live" clId="Web-{9F57C934-8474-44D9-A5F0-D8A2B062E6E1}" dt="2024-10-22T01:00:54.081" v="11"/>
          <ac:cxnSpMkLst>
            <pc:docMk/>
            <pc:sldMk cId="4162763124" sldId="280"/>
            <ac:cxnSpMk id="40" creationId="{56020367-4FD5-4596-8E10-C5F095CD8DBF}"/>
          </ac:cxnSpMkLst>
        </pc:cxnChg>
      </pc:sldChg>
    </pc:docChg>
  </pc:docChgLst>
  <pc:docChgLst>
    <pc:chgData name="Guest User" providerId="Windows Live" clId="Web-{EFF85515-9E20-4CA4-B857-0DFCD9808750}"/>
    <pc:docChg chg="modSld">
      <pc:chgData name="Guest User" userId="" providerId="Windows Live" clId="Web-{EFF85515-9E20-4CA4-B857-0DFCD9808750}" dt="2024-10-18T00:43:21.847" v="163" actId="1076"/>
      <pc:docMkLst>
        <pc:docMk/>
      </pc:docMkLst>
      <pc:sldChg chg="addSp delSp modSp mod setBg">
        <pc:chgData name="Guest User" userId="" providerId="Windows Live" clId="Web-{EFF85515-9E20-4CA4-B857-0DFCD9808750}" dt="2024-10-18T00:33:55.396" v="105" actId="14100"/>
        <pc:sldMkLst>
          <pc:docMk/>
          <pc:sldMk cId="937066079" sldId="259"/>
        </pc:sldMkLst>
        <pc:spChg chg="mod ord">
          <ac:chgData name="Guest User" userId="" providerId="Windows Live" clId="Web-{EFF85515-9E20-4CA4-B857-0DFCD9808750}" dt="2024-10-18T00:33:25.989" v="98" actId="14100"/>
          <ac:spMkLst>
            <pc:docMk/>
            <pc:sldMk cId="937066079" sldId="259"/>
            <ac:spMk id="2" creationId="{5F7EABA0-4ED4-797C-831B-971857B607D5}"/>
          </ac:spMkLst>
        </pc:spChg>
        <pc:spChg chg="del">
          <ac:chgData name="Guest User" userId="" providerId="Windows Live" clId="Web-{EFF85515-9E20-4CA4-B857-0DFCD9808750}" dt="2024-10-18T00:15:38.276" v="0"/>
          <ac:spMkLst>
            <pc:docMk/>
            <pc:sldMk cId="937066079" sldId="259"/>
            <ac:spMk id="3" creationId="{55FFA7FC-0E01-1860-4C48-7A95B43832E6}"/>
          </ac:spMkLst>
        </pc:spChg>
        <pc:spChg chg="add del mod">
          <ac:chgData name="Guest User" userId="" providerId="Windows Live" clId="Web-{EFF85515-9E20-4CA4-B857-0DFCD9808750}" dt="2024-10-18T00:16:09.714" v="5"/>
          <ac:spMkLst>
            <pc:docMk/>
            <pc:sldMk cId="937066079" sldId="259"/>
            <ac:spMk id="6" creationId="{A7440E31-4EE5-6665-A8A9-F009B63A10FF}"/>
          </ac:spMkLst>
        </pc:spChg>
        <pc:spChg chg="add del mod">
          <ac:chgData name="Guest User" userId="" providerId="Windows Live" clId="Web-{EFF85515-9E20-4CA4-B857-0DFCD9808750}" dt="2024-10-18T00:31:14.189" v="81"/>
          <ac:spMkLst>
            <pc:docMk/>
            <pc:sldMk cId="937066079" sldId="259"/>
            <ac:spMk id="9" creationId="{C354565B-D89B-27AE-6B8A-98E58DC8B304}"/>
          </ac:spMkLst>
        </pc:spChg>
        <pc:spChg chg="add mod">
          <ac:chgData name="Guest User" userId="" providerId="Windows Live" clId="Web-{EFF85515-9E20-4CA4-B857-0DFCD9808750}" dt="2024-10-18T00:33:55.396" v="105" actId="14100"/>
          <ac:spMkLst>
            <pc:docMk/>
            <pc:sldMk cId="937066079" sldId="259"/>
            <ac:spMk id="10" creationId="{1C17EEC9-771F-BA93-CA9F-78A43F44786F}"/>
          </ac:spMkLst>
        </pc:spChg>
        <pc:spChg chg="add del">
          <ac:chgData name="Guest User" userId="" providerId="Windows Live" clId="Web-{EFF85515-9E20-4CA4-B857-0DFCD9808750}" dt="2024-10-18T00:21:21.956" v="15"/>
          <ac:spMkLst>
            <pc:docMk/>
            <pc:sldMk cId="937066079" sldId="259"/>
            <ac:spMk id="11" creationId="{411762C3-F065-0771-EBC7-1F185FFB7AF1}"/>
          </ac:spMkLst>
        </pc:spChg>
        <pc:spChg chg="add del">
          <ac:chgData name="Guest User" userId="" providerId="Windows Live" clId="Web-{EFF85515-9E20-4CA4-B857-0DFCD9808750}" dt="2024-10-18T00:21:21.956" v="15"/>
          <ac:spMkLst>
            <pc:docMk/>
            <pc:sldMk cId="937066079" sldId="259"/>
            <ac:spMk id="14" creationId="{327D73B4-9F5C-4A64-A179-51B9500CB8B5}"/>
          </ac:spMkLst>
        </pc:spChg>
        <pc:spChg chg="add del">
          <ac:chgData name="Guest User" userId="" providerId="Windows Live" clId="Web-{EFF85515-9E20-4CA4-B857-0DFCD9808750}" dt="2024-10-18T00:21:21.956" v="15"/>
          <ac:spMkLst>
            <pc:docMk/>
            <pc:sldMk cId="937066079" sldId="259"/>
            <ac:spMk id="16" creationId="{C1F06963-6374-4B48-844F-071A9BAAAE02}"/>
          </ac:spMkLst>
        </pc:spChg>
        <pc:spChg chg="add del">
          <ac:chgData name="Guest User" userId="" providerId="Windows Live" clId="Web-{EFF85515-9E20-4CA4-B857-0DFCD9808750}" dt="2024-10-18T00:21:21.956" v="15"/>
          <ac:spMkLst>
            <pc:docMk/>
            <pc:sldMk cId="937066079" sldId="259"/>
            <ac:spMk id="18" creationId="{6CB927A4-E432-4310-9CD5-E89FF5063179}"/>
          </ac:spMkLst>
        </pc:spChg>
        <pc:spChg chg="add del">
          <ac:chgData name="Guest User" userId="" providerId="Windows Live" clId="Web-{EFF85515-9E20-4CA4-B857-0DFCD9808750}" dt="2024-10-18T00:21:21.956" v="15"/>
          <ac:spMkLst>
            <pc:docMk/>
            <pc:sldMk cId="937066079" sldId="259"/>
            <ac:spMk id="20" creationId="{1453BF6C-B012-48B7-B4E8-6D7AC7C27D02}"/>
          </ac:spMkLst>
        </pc:spChg>
        <pc:spChg chg="add del">
          <ac:chgData name="Guest User" userId="" providerId="Windows Live" clId="Web-{EFF85515-9E20-4CA4-B857-0DFCD9808750}" dt="2024-10-18T00:21:21.956" v="15"/>
          <ac:spMkLst>
            <pc:docMk/>
            <pc:sldMk cId="937066079" sldId="259"/>
            <ac:spMk id="22" creationId="{E3020543-B24B-4EC4-8FFC-8DD88EEA91A8}"/>
          </ac:spMkLst>
        </pc:spChg>
        <pc:spChg chg="add del">
          <ac:chgData name="Guest User" userId="" providerId="Windows Live" clId="Web-{EFF85515-9E20-4CA4-B857-0DFCD9808750}" dt="2024-10-18T00:21:27.112" v="17"/>
          <ac:spMkLst>
            <pc:docMk/>
            <pc:sldMk cId="937066079" sldId="259"/>
            <ac:spMk id="26" creationId="{A2679492-7988-4050-9056-542444452411}"/>
          </ac:spMkLst>
        </pc:spChg>
        <pc:spChg chg="add del">
          <ac:chgData name="Guest User" userId="" providerId="Windows Live" clId="Web-{EFF85515-9E20-4CA4-B857-0DFCD9808750}" dt="2024-10-18T00:21:27.112" v="17"/>
          <ac:spMkLst>
            <pc:docMk/>
            <pc:sldMk cId="937066079" sldId="259"/>
            <ac:spMk id="27" creationId="{B091B163-7D61-4891-ABCF-5C13D9C418D0}"/>
          </ac:spMkLst>
        </pc:spChg>
        <pc:spChg chg="add del">
          <ac:chgData name="Guest User" userId="" providerId="Windows Live" clId="Web-{EFF85515-9E20-4CA4-B857-0DFCD9808750}" dt="2024-10-18T00:21:27.112" v="17"/>
          <ac:spMkLst>
            <pc:docMk/>
            <pc:sldMk cId="937066079" sldId="259"/>
            <ac:spMk id="28" creationId="{2D380155-80D3-CBC1-E77F-54F846DEB259}"/>
          </ac:spMkLst>
        </pc:spChg>
        <pc:spChg chg="add del">
          <ac:chgData name="Guest User" userId="" providerId="Windows Live" clId="Web-{EFF85515-9E20-4CA4-B857-0DFCD9808750}" dt="2024-10-18T00:21:28.690" v="19"/>
          <ac:spMkLst>
            <pc:docMk/>
            <pc:sldMk cId="937066079" sldId="259"/>
            <ac:spMk id="31" creationId="{DCE1AED4-C7FF-4468-BF54-4470A0A3E283}"/>
          </ac:spMkLst>
        </pc:spChg>
        <pc:spChg chg="add del">
          <ac:chgData name="Guest User" userId="" providerId="Windows Live" clId="Web-{EFF85515-9E20-4CA4-B857-0DFCD9808750}" dt="2024-10-18T00:21:28.690" v="19"/>
          <ac:spMkLst>
            <pc:docMk/>
            <pc:sldMk cId="937066079" sldId="259"/>
            <ac:spMk id="32" creationId="{BDE94FAB-AA60-43B4-A2C3-3A940B9A951A}"/>
          </ac:spMkLst>
        </pc:spChg>
        <pc:spChg chg="add del">
          <ac:chgData name="Guest User" userId="" providerId="Windows Live" clId="Web-{EFF85515-9E20-4CA4-B857-0DFCD9808750}" dt="2024-10-18T00:21:29.643" v="21"/>
          <ac:spMkLst>
            <pc:docMk/>
            <pc:sldMk cId="937066079" sldId="259"/>
            <ac:spMk id="35" creationId="{D5B012D8-7F27-4758-9AC6-C889B154BD73}"/>
          </ac:spMkLst>
        </pc:spChg>
        <pc:spChg chg="add del">
          <ac:chgData name="Guest User" userId="" providerId="Windows Live" clId="Web-{EFF85515-9E20-4CA4-B857-0DFCD9808750}" dt="2024-10-18T00:21:29.643" v="21"/>
          <ac:spMkLst>
            <pc:docMk/>
            <pc:sldMk cId="937066079" sldId="259"/>
            <ac:spMk id="36" creationId="{4063B759-00FC-46D1-9898-8E8625268FAF}"/>
          </ac:spMkLst>
        </pc:spChg>
        <pc:spChg chg="add del">
          <ac:chgData name="Guest User" userId="" providerId="Windows Live" clId="Web-{EFF85515-9E20-4CA4-B857-0DFCD9808750}" dt="2024-10-18T00:21:32.003" v="23"/>
          <ac:spMkLst>
            <pc:docMk/>
            <pc:sldMk cId="937066079" sldId="259"/>
            <ac:spMk id="38" creationId="{327D73B4-9F5C-4A64-A179-51B9500CB8B5}"/>
          </ac:spMkLst>
        </pc:spChg>
        <pc:spChg chg="add del">
          <ac:chgData name="Guest User" userId="" providerId="Windows Live" clId="Web-{EFF85515-9E20-4CA4-B857-0DFCD9808750}" dt="2024-10-18T00:21:32.003" v="23"/>
          <ac:spMkLst>
            <pc:docMk/>
            <pc:sldMk cId="937066079" sldId="259"/>
            <ac:spMk id="39" creationId="{C1F06963-6374-4B48-844F-071A9BAAAE02}"/>
          </ac:spMkLst>
        </pc:spChg>
        <pc:spChg chg="add del">
          <ac:chgData name="Guest User" userId="" providerId="Windows Live" clId="Web-{EFF85515-9E20-4CA4-B857-0DFCD9808750}" dt="2024-10-18T00:21:32.003" v="23"/>
          <ac:spMkLst>
            <pc:docMk/>
            <pc:sldMk cId="937066079" sldId="259"/>
            <ac:spMk id="40" creationId="{6CB927A4-E432-4310-9CD5-E89FF5063179}"/>
          </ac:spMkLst>
        </pc:spChg>
        <pc:spChg chg="add del">
          <ac:chgData name="Guest User" userId="" providerId="Windows Live" clId="Web-{EFF85515-9E20-4CA4-B857-0DFCD9808750}" dt="2024-10-18T00:21:32.003" v="23"/>
          <ac:spMkLst>
            <pc:docMk/>
            <pc:sldMk cId="937066079" sldId="259"/>
            <ac:spMk id="41" creationId="{1453BF6C-B012-48B7-B4E8-6D7AC7C27D02}"/>
          </ac:spMkLst>
        </pc:spChg>
        <pc:spChg chg="add del">
          <ac:chgData name="Guest User" userId="" providerId="Windows Live" clId="Web-{EFF85515-9E20-4CA4-B857-0DFCD9808750}" dt="2024-10-18T00:21:32.003" v="23"/>
          <ac:spMkLst>
            <pc:docMk/>
            <pc:sldMk cId="937066079" sldId="259"/>
            <ac:spMk id="42" creationId="{411762C3-F065-0771-EBC7-1F185FFB7AF1}"/>
          </ac:spMkLst>
        </pc:spChg>
        <pc:spChg chg="add del">
          <ac:chgData name="Guest User" userId="" providerId="Windows Live" clId="Web-{EFF85515-9E20-4CA4-B857-0DFCD9808750}" dt="2024-10-18T00:21:32.003" v="23"/>
          <ac:spMkLst>
            <pc:docMk/>
            <pc:sldMk cId="937066079" sldId="259"/>
            <ac:spMk id="43" creationId="{E3020543-B24B-4EC4-8FFC-8DD88EEA91A8}"/>
          </ac:spMkLst>
        </pc:spChg>
        <pc:spChg chg="add del">
          <ac:chgData name="Guest User" userId="" providerId="Windows Live" clId="Web-{EFF85515-9E20-4CA4-B857-0DFCD9808750}" dt="2024-10-18T00:21:34.800" v="25"/>
          <ac:spMkLst>
            <pc:docMk/>
            <pc:sldMk cId="937066079" sldId="259"/>
            <ac:spMk id="46" creationId="{A2679492-7988-4050-9056-542444452411}"/>
          </ac:spMkLst>
        </pc:spChg>
        <pc:spChg chg="add del">
          <ac:chgData name="Guest User" userId="" providerId="Windows Live" clId="Web-{EFF85515-9E20-4CA4-B857-0DFCD9808750}" dt="2024-10-18T00:21:34.800" v="25"/>
          <ac:spMkLst>
            <pc:docMk/>
            <pc:sldMk cId="937066079" sldId="259"/>
            <ac:spMk id="47" creationId="{B091B163-7D61-4891-ABCF-5C13D9C418D0}"/>
          </ac:spMkLst>
        </pc:spChg>
        <pc:spChg chg="add del">
          <ac:chgData name="Guest User" userId="" providerId="Windows Live" clId="Web-{EFF85515-9E20-4CA4-B857-0DFCD9808750}" dt="2024-10-18T00:21:34.800" v="25"/>
          <ac:spMkLst>
            <pc:docMk/>
            <pc:sldMk cId="937066079" sldId="259"/>
            <ac:spMk id="48" creationId="{2D380155-80D3-CBC1-E77F-54F846DEB259}"/>
          </ac:spMkLst>
        </pc:spChg>
        <pc:spChg chg="add">
          <ac:chgData name="Guest User" userId="" providerId="Windows Live" clId="Web-{EFF85515-9E20-4CA4-B857-0DFCD9808750}" dt="2024-10-18T00:21:34.815" v="26"/>
          <ac:spMkLst>
            <pc:docMk/>
            <pc:sldMk cId="937066079" sldId="259"/>
            <ac:spMk id="51" creationId="{8D1AA55E-40D5-461B-A5A8-4AE8AAB71B08}"/>
          </ac:spMkLst>
        </pc:spChg>
        <pc:spChg chg="add">
          <ac:chgData name="Guest User" userId="" providerId="Windows Live" clId="Web-{EFF85515-9E20-4CA4-B857-0DFCD9808750}" dt="2024-10-18T00:21:34.815" v="26"/>
          <ac:spMkLst>
            <pc:docMk/>
            <pc:sldMk cId="937066079" sldId="259"/>
            <ac:spMk id="53" creationId="{6CB927A4-E432-4310-9CD5-E89FF5063179}"/>
          </ac:spMkLst>
        </pc:spChg>
        <pc:spChg chg="add">
          <ac:chgData name="Guest User" userId="" providerId="Windows Live" clId="Web-{EFF85515-9E20-4CA4-B857-0DFCD9808750}" dt="2024-10-18T00:21:34.815" v="26"/>
          <ac:spMkLst>
            <pc:docMk/>
            <pc:sldMk cId="937066079" sldId="259"/>
            <ac:spMk id="54" creationId="{E3020543-B24B-4EC4-8FFC-8DD88EEA91A8}"/>
          </ac:spMkLst>
        </pc:spChg>
        <pc:spChg chg="add">
          <ac:chgData name="Guest User" userId="" providerId="Windows Live" clId="Web-{EFF85515-9E20-4CA4-B857-0DFCD9808750}" dt="2024-10-18T00:21:34.815" v="26"/>
          <ac:spMkLst>
            <pc:docMk/>
            <pc:sldMk cId="937066079" sldId="259"/>
            <ac:spMk id="55" creationId="{1453BF6C-B012-48B7-B4E8-6D7AC7C27D02}"/>
          </ac:spMkLst>
        </pc:spChg>
        <pc:spChg chg="add del mod">
          <ac:chgData name="Guest User" userId="" providerId="Windows Live" clId="Web-{EFF85515-9E20-4CA4-B857-0DFCD9808750}" dt="2024-10-18T00:31:36.346" v="82"/>
          <ac:spMkLst>
            <pc:docMk/>
            <pc:sldMk cId="937066079" sldId="259"/>
            <ac:spMk id="56" creationId="{7E7E4A96-706E-5C8F-7B29-5615C1C15DF2}"/>
          </ac:spMkLst>
        </pc:spChg>
        <pc:picChg chg="add del mod ord">
          <ac:chgData name="Guest User" userId="" providerId="Windows Live" clId="Web-{EFF85515-9E20-4CA4-B857-0DFCD9808750}" dt="2024-10-18T00:15:59.057" v="4"/>
          <ac:picMkLst>
            <pc:docMk/>
            <pc:sldMk cId="937066079" sldId="259"/>
            <ac:picMk id="4" creationId="{1DEA68DF-1EFD-9913-672D-9AF9B0043D80}"/>
          </ac:picMkLst>
        </pc:picChg>
        <pc:picChg chg="add mod ord">
          <ac:chgData name="Guest User" userId="" providerId="Windows Live" clId="Web-{EFF85515-9E20-4CA4-B857-0DFCD9808750}" dt="2024-10-18T00:33:37.911" v="101" actId="14100"/>
          <ac:picMkLst>
            <pc:docMk/>
            <pc:sldMk cId="937066079" sldId="259"/>
            <ac:picMk id="7" creationId="{B7F150A0-46B8-DBB5-5C3F-2AB87D4423C0}"/>
          </ac:picMkLst>
        </pc:picChg>
        <pc:cxnChg chg="add del">
          <ac:chgData name="Guest User" userId="" providerId="Windows Live" clId="Web-{EFF85515-9E20-4CA4-B857-0DFCD9808750}" dt="2024-10-18T00:21:28.690" v="19"/>
          <ac:cxnSpMkLst>
            <pc:docMk/>
            <pc:sldMk cId="937066079" sldId="259"/>
            <ac:cxnSpMk id="12" creationId="{D1B787A8-0D67-4B7E-9B48-86BD906AB6B5}"/>
          </ac:cxnSpMkLst>
        </pc:cxnChg>
        <pc:cxnChg chg="add del">
          <ac:chgData name="Guest User" userId="" providerId="Windows Live" clId="Web-{EFF85515-9E20-4CA4-B857-0DFCD9808750}" dt="2024-10-18T00:21:21.956" v="15"/>
          <ac:cxnSpMkLst>
            <pc:docMk/>
            <pc:sldMk cId="937066079" sldId="259"/>
            <ac:cxnSpMk id="24" creationId="{C49DA8F6-BCC1-4447-B54C-57856834B94B}"/>
          </ac:cxnSpMkLst>
        </pc:cxnChg>
        <pc:cxnChg chg="add del">
          <ac:chgData name="Guest User" userId="" providerId="Windows Live" clId="Web-{EFF85515-9E20-4CA4-B857-0DFCD9808750}" dt="2024-10-18T00:21:27.112" v="17"/>
          <ac:cxnSpMkLst>
            <pc:docMk/>
            <pc:sldMk cId="937066079" sldId="259"/>
            <ac:cxnSpMk id="29" creationId="{C49DA8F6-BCC1-4447-B54C-57856834B94B}"/>
          </ac:cxnSpMkLst>
        </pc:cxnChg>
        <pc:cxnChg chg="add del">
          <ac:chgData name="Guest User" userId="" providerId="Windows Live" clId="Web-{EFF85515-9E20-4CA4-B857-0DFCD9808750}" dt="2024-10-18T00:21:29.643" v="21"/>
          <ac:cxnSpMkLst>
            <pc:docMk/>
            <pc:sldMk cId="937066079" sldId="259"/>
            <ac:cxnSpMk id="34" creationId="{D1B787A8-0D67-4B7E-9B48-86BD906AB6B5}"/>
          </ac:cxnSpMkLst>
        </pc:cxnChg>
        <pc:cxnChg chg="add del">
          <ac:chgData name="Guest User" userId="" providerId="Windows Live" clId="Web-{EFF85515-9E20-4CA4-B857-0DFCD9808750}" dt="2024-10-18T00:21:32.003" v="23"/>
          <ac:cxnSpMkLst>
            <pc:docMk/>
            <pc:sldMk cId="937066079" sldId="259"/>
            <ac:cxnSpMk id="44" creationId="{C49DA8F6-BCC1-4447-B54C-57856834B94B}"/>
          </ac:cxnSpMkLst>
        </pc:cxnChg>
        <pc:cxnChg chg="add del">
          <ac:chgData name="Guest User" userId="" providerId="Windows Live" clId="Web-{EFF85515-9E20-4CA4-B857-0DFCD9808750}" dt="2024-10-18T00:21:34.800" v="25"/>
          <ac:cxnSpMkLst>
            <pc:docMk/>
            <pc:sldMk cId="937066079" sldId="259"/>
            <ac:cxnSpMk id="49" creationId="{C49DA8F6-BCC1-4447-B54C-57856834B94B}"/>
          </ac:cxnSpMkLst>
        </pc:cxnChg>
        <pc:cxnChg chg="add">
          <ac:chgData name="Guest User" userId="" providerId="Windows Live" clId="Web-{EFF85515-9E20-4CA4-B857-0DFCD9808750}" dt="2024-10-18T00:21:34.815" v="26"/>
          <ac:cxnSpMkLst>
            <pc:docMk/>
            <pc:sldMk cId="937066079" sldId="259"/>
            <ac:cxnSpMk id="52" creationId="{C49DA8F6-BCC1-4447-B54C-57856834B94B}"/>
          </ac:cxnSpMkLst>
        </pc:cxnChg>
      </pc:sldChg>
      <pc:sldChg chg="addSp delSp modSp mod setBg">
        <pc:chgData name="Guest User" userId="" providerId="Windows Live" clId="Web-{EFF85515-9E20-4CA4-B857-0DFCD9808750}" dt="2024-10-18T00:43:21.847" v="163" actId="1076"/>
        <pc:sldMkLst>
          <pc:docMk/>
          <pc:sldMk cId="3615869058" sldId="264"/>
        </pc:sldMkLst>
        <pc:spChg chg="mod">
          <ac:chgData name="Guest User" userId="" providerId="Windows Live" clId="Web-{EFF85515-9E20-4CA4-B857-0DFCD9808750}" dt="2024-10-18T00:41:03.078" v="151" actId="1076"/>
          <ac:spMkLst>
            <pc:docMk/>
            <pc:sldMk cId="3615869058" sldId="264"/>
            <ac:spMk id="2" creationId="{459343AB-672D-B4D1-3CEF-058E9FF29B87}"/>
          </ac:spMkLst>
        </pc:spChg>
        <pc:spChg chg="add del mod">
          <ac:chgData name="Guest User" userId="" providerId="Windows Live" clId="Web-{EFF85515-9E20-4CA4-B857-0DFCD9808750}" dt="2024-10-18T00:40:21.093" v="147"/>
          <ac:spMkLst>
            <pc:docMk/>
            <pc:sldMk cId="3615869058" sldId="264"/>
            <ac:spMk id="3" creationId="{B218D4DF-1784-63AD-D014-E78F1B3BCBD0}"/>
          </ac:spMkLst>
        </pc:spChg>
        <pc:spChg chg="add">
          <ac:chgData name="Guest User" userId="" providerId="Windows Live" clId="Web-{EFF85515-9E20-4CA4-B857-0DFCD9808750}" dt="2024-10-18T00:40:21.093" v="147"/>
          <ac:spMkLst>
            <pc:docMk/>
            <pc:sldMk cId="3615869058" sldId="264"/>
            <ac:spMk id="10" creationId="{8D1AA55E-40D5-461B-A5A8-4AE8AAB71B08}"/>
          </ac:spMkLst>
        </pc:spChg>
        <pc:spChg chg="add">
          <ac:chgData name="Guest User" userId="" providerId="Windows Live" clId="Web-{EFF85515-9E20-4CA4-B857-0DFCD9808750}" dt="2024-10-18T00:40:21.093" v="147"/>
          <ac:spMkLst>
            <pc:docMk/>
            <pc:sldMk cId="3615869058" sldId="264"/>
            <ac:spMk id="14" creationId="{6CB927A4-E432-4310-9CD5-E89FF5063179}"/>
          </ac:spMkLst>
        </pc:spChg>
        <pc:spChg chg="add">
          <ac:chgData name="Guest User" userId="" providerId="Windows Live" clId="Web-{EFF85515-9E20-4CA4-B857-0DFCD9808750}" dt="2024-10-18T00:40:21.093" v="147"/>
          <ac:spMkLst>
            <pc:docMk/>
            <pc:sldMk cId="3615869058" sldId="264"/>
            <ac:spMk id="16" creationId="{E3020543-B24B-4EC4-8FFC-8DD88EEA91A8}"/>
          </ac:spMkLst>
        </pc:spChg>
        <pc:picChg chg="add del mod ord">
          <ac:chgData name="Guest User" userId="" providerId="Windows Live" clId="Web-{EFF85515-9E20-4CA4-B857-0DFCD9808750}" dt="2024-10-18T00:26:41.589" v="80"/>
          <ac:picMkLst>
            <pc:docMk/>
            <pc:sldMk cId="3615869058" sldId="264"/>
            <ac:picMk id="4" creationId="{6414E1E9-58D8-9F8A-ACF1-9D0492A7DC2E}"/>
          </ac:picMkLst>
        </pc:picChg>
        <pc:picChg chg="add mod">
          <ac:chgData name="Guest User" userId="" providerId="Windows Live" clId="Web-{EFF85515-9E20-4CA4-B857-0DFCD9808750}" dt="2024-10-18T00:43:21.847" v="163" actId="1076"/>
          <ac:picMkLst>
            <pc:docMk/>
            <pc:sldMk cId="3615869058" sldId="264"/>
            <ac:picMk id="5" creationId="{07214A28-AA14-954C-1905-9A78C8E95879}"/>
          </ac:picMkLst>
        </pc:picChg>
        <pc:picChg chg="add mod">
          <ac:chgData name="Guest User" userId="" providerId="Windows Live" clId="Web-{EFF85515-9E20-4CA4-B857-0DFCD9808750}" dt="2024-10-18T00:43:19.207" v="162" actId="1076"/>
          <ac:picMkLst>
            <pc:docMk/>
            <pc:sldMk cId="3615869058" sldId="264"/>
            <ac:picMk id="6" creationId="{33331DF0-E23C-BC86-D935-5BBFC38C9997}"/>
          </ac:picMkLst>
        </pc:picChg>
        <pc:cxnChg chg="add">
          <ac:chgData name="Guest User" userId="" providerId="Windows Live" clId="Web-{EFF85515-9E20-4CA4-B857-0DFCD9808750}" dt="2024-10-18T00:40:21.093" v="147"/>
          <ac:cxnSpMkLst>
            <pc:docMk/>
            <pc:sldMk cId="3615869058" sldId="264"/>
            <ac:cxnSpMk id="12" creationId="{7EB498BD-8089-4626-91EA-4978EBEF535E}"/>
          </ac:cxnSpMkLst>
        </pc:cxnChg>
      </pc:sldChg>
    </pc:docChg>
  </pc:docChgLst>
  <pc:docChgLst>
    <pc:chgData name="Guest User" providerId="Windows Live" clId="Web-{E85DAD22-5D92-4732-8725-57DBE9843FF3}"/>
    <pc:docChg chg="addSld delSld modSld sldOrd">
      <pc:chgData name="Guest User" userId="" providerId="Windows Live" clId="Web-{E85DAD22-5D92-4732-8725-57DBE9843FF3}" dt="2024-10-20T20:00:35.403" v="474" actId="20577"/>
      <pc:docMkLst>
        <pc:docMk/>
      </pc:docMkLst>
      <pc:sldChg chg="addSp delSp modSp">
        <pc:chgData name="Guest User" userId="" providerId="Windows Live" clId="Web-{E85DAD22-5D92-4732-8725-57DBE9843FF3}" dt="2024-10-20T18:58:12.168" v="341" actId="20577"/>
        <pc:sldMkLst>
          <pc:docMk/>
          <pc:sldMk cId="937066079" sldId="259"/>
        </pc:sldMkLst>
        <pc:spChg chg="mod">
          <ac:chgData name="Guest User" userId="" providerId="Windows Live" clId="Web-{E85DAD22-5D92-4732-8725-57DBE9843FF3}" dt="2024-10-18T01:11:28.360" v="133"/>
          <ac:spMkLst>
            <pc:docMk/>
            <pc:sldMk cId="937066079" sldId="259"/>
            <ac:spMk id="2" creationId="{5F7EABA0-4ED4-797C-831B-971857B607D5}"/>
          </ac:spMkLst>
        </pc:spChg>
        <pc:spChg chg="mod">
          <ac:chgData name="Guest User" userId="" providerId="Windows Live" clId="Web-{E85DAD22-5D92-4732-8725-57DBE9843FF3}" dt="2024-10-20T18:58:12.168" v="341" actId="20577"/>
          <ac:spMkLst>
            <pc:docMk/>
            <pc:sldMk cId="937066079" sldId="259"/>
            <ac:spMk id="10" creationId="{1C17EEC9-771F-BA93-CA9F-78A43F44786F}"/>
          </ac:spMkLst>
        </pc:spChg>
        <pc:spChg chg="del">
          <ac:chgData name="Guest User" userId="" providerId="Windows Live" clId="Web-{E85DAD22-5D92-4732-8725-57DBE9843FF3}" dt="2024-10-18T01:11:28.360" v="133"/>
          <ac:spMkLst>
            <pc:docMk/>
            <pc:sldMk cId="937066079" sldId="259"/>
            <ac:spMk id="51" creationId="{8D1AA55E-40D5-461B-A5A8-4AE8AAB71B08}"/>
          </ac:spMkLst>
        </pc:spChg>
        <pc:spChg chg="del">
          <ac:chgData name="Guest User" userId="" providerId="Windows Live" clId="Web-{E85DAD22-5D92-4732-8725-57DBE9843FF3}" dt="2024-10-18T01:11:28.360" v="133"/>
          <ac:spMkLst>
            <pc:docMk/>
            <pc:sldMk cId="937066079" sldId="259"/>
            <ac:spMk id="53" creationId="{6CB927A4-E432-4310-9CD5-E89FF5063179}"/>
          </ac:spMkLst>
        </pc:spChg>
        <pc:spChg chg="del">
          <ac:chgData name="Guest User" userId="" providerId="Windows Live" clId="Web-{E85DAD22-5D92-4732-8725-57DBE9843FF3}" dt="2024-10-18T01:11:28.360" v="133"/>
          <ac:spMkLst>
            <pc:docMk/>
            <pc:sldMk cId="937066079" sldId="259"/>
            <ac:spMk id="54" creationId="{E3020543-B24B-4EC4-8FFC-8DD88EEA91A8}"/>
          </ac:spMkLst>
        </pc:spChg>
        <pc:spChg chg="del">
          <ac:chgData name="Guest User" userId="" providerId="Windows Live" clId="Web-{E85DAD22-5D92-4732-8725-57DBE9843FF3}" dt="2024-10-18T01:11:28.360" v="133"/>
          <ac:spMkLst>
            <pc:docMk/>
            <pc:sldMk cId="937066079" sldId="259"/>
            <ac:spMk id="55" creationId="{1453BF6C-B012-48B7-B4E8-6D7AC7C27D02}"/>
          </ac:spMkLst>
        </pc:spChg>
        <pc:spChg chg="add">
          <ac:chgData name="Guest User" userId="" providerId="Windows Live" clId="Web-{E85DAD22-5D92-4732-8725-57DBE9843FF3}" dt="2024-10-18T01:11:28.360" v="133"/>
          <ac:spMkLst>
            <pc:docMk/>
            <pc:sldMk cId="937066079" sldId="259"/>
            <ac:spMk id="60" creationId="{8D1AA55E-40D5-461B-A5A8-4AE8AAB71B08}"/>
          </ac:spMkLst>
        </pc:spChg>
        <pc:spChg chg="add">
          <ac:chgData name="Guest User" userId="" providerId="Windows Live" clId="Web-{E85DAD22-5D92-4732-8725-57DBE9843FF3}" dt="2024-10-18T01:11:28.360" v="133"/>
          <ac:spMkLst>
            <pc:docMk/>
            <pc:sldMk cId="937066079" sldId="259"/>
            <ac:spMk id="64" creationId="{6CB927A4-E432-4310-9CD5-E89FF5063179}"/>
          </ac:spMkLst>
        </pc:spChg>
        <pc:spChg chg="add">
          <ac:chgData name="Guest User" userId="" providerId="Windows Live" clId="Web-{E85DAD22-5D92-4732-8725-57DBE9843FF3}" dt="2024-10-18T01:11:28.360" v="133"/>
          <ac:spMkLst>
            <pc:docMk/>
            <pc:sldMk cId="937066079" sldId="259"/>
            <ac:spMk id="66" creationId="{E3020543-B24B-4EC4-8FFC-8DD88EEA91A8}"/>
          </ac:spMkLst>
        </pc:spChg>
        <pc:spChg chg="add">
          <ac:chgData name="Guest User" userId="" providerId="Windows Live" clId="Web-{E85DAD22-5D92-4732-8725-57DBE9843FF3}" dt="2024-10-18T01:11:28.360" v="133"/>
          <ac:spMkLst>
            <pc:docMk/>
            <pc:sldMk cId="937066079" sldId="259"/>
            <ac:spMk id="68" creationId="{1453BF6C-B012-48B7-B4E8-6D7AC7C27D02}"/>
          </ac:spMkLst>
        </pc:spChg>
        <pc:picChg chg="mod">
          <ac:chgData name="Guest User" userId="" providerId="Windows Live" clId="Web-{E85DAD22-5D92-4732-8725-57DBE9843FF3}" dt="2024-10-18T01:11:28.360" v="133"/>
          <ac:picMkLst>
            <pc:docMk/>
            <pc:sldMk cId="937066079" sldId="259"/>
            <ac:picMk id="7" creationId="{B7F150A0-46B8-DBB5-5C3F-2AB87D4423C0}"/>
          </ac:picMkLst>
        </pc:picChg>
        <pc:cxnChg chg="del">
          <ac:chgData name="Guest User" userId="" providerId="Windows Live" clId="Web-{E85DAD22-5D92-4732-8725-57DBE9843FF3}" dt="2024-10-18T01:11:28.360" v="133"/>
          <ac:cxnSpMkLst>
            <pc:docMk/>
            <pc:sldMk cId="937066079" sldId="259"/>
            <ac:cxnSpMk id="52" creationId="{C49DA8F6-BCC1-4447-B54C-57856834B94B}"/>
          </ac:cxnSpMkLst>
        </pc:cxnChg>
        <pc:cxnChg chg="add">
          <ac:chgData name="Guest User" userId="" providerId="Windows Live" clId="Web-{E85DAD22-5D92-4732-8725-57DBE9843FF3}" dt="2024-10-18T01:11:28.360" v="133"/>
          <ac:cxnSpMkLst>
            <pc:docMk/>
            <pc:sldMk cId="937066079" sldId="259"/>
            <ac:cxnSpMk id="62" creationId="{C49DA8F6-BCC1-4447-B54C-57856834B94B}"/>
          </ac:cxnSpMkLst>
        </pc:cxnChg>
      </pc:sldChg>
      <pc:sldChg chg="addSp delSp modSp mod setBg modClrScheme chgLayout modNotes">
        <pc:chgData name="Guest User" userId="" providerId="Windows Live" clId="Web-{E85DAD22-5D92-4732-8725-57DBE9843FF3}" dt="2024-10-20T18:25:05.036" v="243"/>
        <pc:sldMkLst>
          <pc:docMk/>
          <pc:sldMk cId="3564189884" sldId="261"/>
        </pc:sldMkLst>
        <pc:spChg chg="mod ord">
          <ac:chgData name="Guest User" userId="" providerId="Windows Live" clId="Web-{E85DAD22-5D92-4732-8725-57DBE9843FF3}" dt="2024-10-18T15:01:17.633" v="194"/>
          <ac:spMkLst>
            <pc:docMk/>
            <pc:sldMk cId="3564189884" sldId="261"/>
            <ac:spMk id="2" creationId="{6269217F-C81A-5ED5-F3DA-964C7BF56291}"/>
          </ac:spMkLst>
        </pc:spChg>
        <pc:spChg chg="del mod ord">
          <ac:chgData name="Guest User" userId="" providerId="Windows Live" clId="Web-{E85DAD22-5D92-4732-8725-57DBE9843FF3}" dt="2024-10-17T23:06:05.735" v="2"/>
          <ac:spMkLst>
            <pc:docMk/>
            <pc:sldMk cId="3564189884" sldId="261"/>
            <ac:spMk id="3" creationId="{5F27514C-A152-F752-FDC7-BEAD937CE373}"/>
          </ac:spMkLst>
        </pc:spChg>
        <pc:spChg chg="add mod ord">
          <ac:chgData name="Guest User" userId="" providerId="Windows Live" clId="Web-{E85DAD22-5D92-4732-8725-57DBE9843FF3}" dt="2024-10-20T18:19:23.651" v="239" actId="20577"/>
          <ac:spMkLst>
            <pc:docMk/>
            <pc:sldMk cId="3564189884" sldId="261"/>
            <ac:spMk id="4" creationId="{A7640D45-AE33-99AA-8239-CC96D9FA3C3D}"/>
          </ac:spMkLst>
        </pc:spChg>
        <pc:spChg chg="add del mod">
          <ac:chgData name="Guest User" userId="" providerId="Windows Live" clId="Web-{E85DAD22-5D92-4732-8725-57DBE9843FF3}" dt="2024-10-19T14:33:52.656" v="226"/>
          <ac:spMkLst>
            <pc:docMk/>
            <pc:sldMk cId="3564189884" sldId="261"/>
            <ac:spMk id="6" creationId="{512AC1B9-97C3-4897-F4CD-BDABA75169D1}"/>
          </ac:spMkLst>
        </pc:spChg>
        <pc:spChg chg="add del mod">
          <ac:chgData name="Guest User" userId="" providerId="Windows Live" clId="Web-{E85DAD22-5D92-4732-8725-57DBE9843FF3}" dt="2024-10-18T15:01:48.133" v="197"/>
          <ac:spMkLst>
            <pc:docMk/>
            <pc:sldMk cId="3564189884" sldId="261"/>
            <ac:spMk id="7" creationId="{3603A38D-B9D6-D405-E418-3B0199D29983}"/>
          </ac:spMkLst>
        </pc:spChg>
        <pc:spChg chg="add">
          <ac:chgData name="Guest User" userId="" providerId="Windows Live" clId="Web-{E85DAD22-5D92-4732-8725-57DBE9843FF3}" dt="2024-10-18T15:01:17.633" v="194"/>
          <ac:spMkLst>
            <pc:docMk/>
            <pc:sldMk cId="3564189884" sldId="261"/>
            <ac:spMk id="12" creationId="{8D1AA55E-40D5-461B-A5A8-4AE8AAB71B08}"/>
          </ac:spMkLst>
        </pc:spChg>
        <pc:spChg chg="add">
          <ac:chgData name="Guest User" userId="" providerId="Windows Live" clId="Web-{E85DAD22-5D92-4732-8725-57DBE9843FF3}" dt="2024-10-18T15:01:17.633" v="194"/>
          <ac:spMkLst>
            <pc:docMk/>
            <pc:sldMk cId="3564189884" sldId="261"/>
            <ac:spMk id="16" creationId="{6CB927A4-E432-4310-9CD5-E89FF5063179}"/>
          </ac:spMkLst>
        </pc:spChg>
        <pc:spChg chg="add">
          <ac:chgData name="Guest User" userId="" providerId="Windows Live" clId="Web-{E85DAD22-5D92-4732-8725-57DBE9843FF3}" dt="2024-10-18T15:01:17.633" v="194"/>
          <ac:spMkLst>
            <pc:docMk/>
            <pc:sldMk cId="3564189884" sldId="261"/>
            <ac:spMk id="18" creationId="{E3020543-B24B-4EC4-8FFC-8DD88EEA91A8}"/>
          </ac:spMkLst>
        </pc:spChg>
        <pc:picChg chg="add del mod">
          <ac:chgData name="Guest User" userId="" providerId="Windows Live" clId="Web-{E85DAD22-5D92-4732-8725-57DBE9843FF3}" dt="2024-10-18T15:01:52.867" v="199"/>
          <ac:picMkLst>
            <pc:docMk/>
            <pc:sldMk cId="3564189884" sldId="261"/>
            <ac:picMk id="3" creationId="{C68C267B-0639-44CB-BE90-4D0BEC0C1F66}"/>
          </ac:picMkLst>
        </pc:picChg>
        <pc:picChg chg="add mod">
          <ac:chgData name="Guest User" userId="" providerId="Windows Live" clId="Web-{E85DAD22-5D92-4732-8725-57DBE9843FF3}" dt="2024-10-20T18:17:45.878" v="233" actId="14100"/>
          <ac:picMkLst>
            <pc:docMk/>
            <pc:sldMk cId="3564189884" sldId="261"/>
            <ac:picMk id="3" creationId="{CE924A6E-FD6C-8D09-B833-2AE86882EB47}"/>
          </ac:picMkLst>
        </pc:picChg>
        <pc:picChg chg="add del mod ord modCrop">
          <ac:chgData name="Guest User" userId="" providerId="Windows Live" clId="Web-{E85DAD22-5D92-4732-8725-57DBE9843FF3}" dt="2024-10-18T15:01:23.727" v="195"/>
          <ac:picMkLst>
            <pc:docMk/>
            <pc:sldMk cId="3564189884" sldId="261"/>
            <ac:picMk id="5" creationId="{D0D24754-FF9B-2084-1E76-F48D6E4AB76A}"/>
          </ac:picMkLst>
        </pc:picChg>
        <pc:picChg chg="add del mod ord modCrop">
          <ac:chgData name="Guest User" userId="" providerId="Windows Live" clId="Web-{E85DAD22-5D92-4732-8725-57DBE9843FF3}" dt="2024-10-19T14:33:49.281" v="224"/>
          <ac:picMkLst>
            <pc:docMk/>
            <pc:sldMk cId="3564189884" sldId="261"/>
            <ac:picMk id="8" creationId="{84A313B1-4F77-4804-43E3-973F0DA45082}"/>
          </ac:picMkLst>
        </pc:picChg>
        <pc:cxnChg chg="add">
          <ac:chgData name="Guest User" userId="" providerId="Windows Live" clId="Web-{E85DAD22-5D92-4732-8725-57DBE9843FF3}" dt="2024-10-18T15:01:17.633" v="194"/>
          <ac:cxnSpMkLst>
            <pc:docMk/>
            <pc:sldMk cId="3564189884" sldId="261"/>
            <ac:cxnSpMk id="10" creationId="{5C05CAAB-DBA2-4548-AD5F-01BB97FBB207}"/>
          </ac:cxnSpMkLst>
        </pc:cxnChg>
        <pc:cxnChg chg="add">
          <ac:chgData name="Guest User" userId="" providerId="Windows Live" clId="Web-{E85DAD22-5D92-4732-8725-57DBE9843FF3}" dt="2024-10-18T15:01:17.633" v="194"/>
          <ac:cxnSpMkLst>
            <pc:docMk/>
            <pc:sldMk cId="3564189884" sldId="261"/>
            <ac:cxnSpMk id="14" creationId="{7EB498BD-8089-4626-91EA-4978EBEF535E}"/>
          </ac:cxnSpMkLst>
        </pc:cxnChg>
      </pc:sldChg>
      <pc:sldChg chg="addSp delSp modSp mod setBg">
        <pc:chgData name="Guest User" userId="" providerId="Windows Live" clId="Web-{E85DAD22-5D92-4732-8725-57DBE9843FF3}" dt="2024-10-17T23:56:54.910" v="106" actId="1076"/>
        <pc:sldMkLst>
          <pc:docMk/>
          <pc:sldMk cId="2355043989" sldId="265"/>
        </pc:sldMkLst>
        <pc:spChg chg="del">
          <ac:chgData name="Guest User" userId="" providerId="Windows Live" clId="Web-{E85DAD22-5D92-4732-8725-57DBE9843FF3}" dt="2024-10-17T23:55:07.285" v="82"/>
          <ac:spMkLst>
            <pc:docMk/>
            <pc:sldMk cId="2355043989" sldId="265"/>
            <ac:spMk id="2" creationId="{FA9D2F06-12BE-54E7-84A7-067B5D996321}"/>
          </ac:spMkLst>
        </pc:spChg>
        <pc:spChg chg="del mod">
          <ac:chgData name="Guest User" userId="" providerId="Windows Live" clId="Web-{E85DAD22-5D92-4732-8725-57DBE9843FF3}" dt="2024-10-17T23:55:07.285" v="82"/>
          <ac:spMkLst>
            <pc:docMk/>
            <pc:sldMk cId="2355043989" sldId="265"/>
            <ac:spMk id="3" creationId="{D4437AF7-1DC9-C27A-F79C-FA4A87E253CB}"/>
          </ac:spMkLst>
        </pc:spChg>
        <pc:spChg chg="add mod">
          <ac:chgData name="Guest User" userId="" providerId="Windows Live" clId="Web-{E85DAD22-5D92-4732-8725-57DBE9843FF3}" dt="2024-10-17T23:56:49.191" v="104" actId="14100"/>
          <ac:spMkLst>
            <pc:docMk/>
            <pc:sldMk cId="2355043989" sldId="265"/>
            <ac:spMk id="5" creationId="{5C43E9CC-0C07-3A86-6EBE-525DC78BDB66}"/>
          </ac:spMkLst>
        </pc:spChg>
        <pc:spChg chg="add">
          <ac:chgData name="Guest User" userId="" providerId="Windows Live" clId="Web-{E85DAD22-5D92-4732-8725-57DBE9843FF3}" dt="2024-10-17T23:55:07.285" v="82"/>
          <ac:spMkLst>
            <pc:docMk/>
            <pc:sldMk cId="2355043989" sldId="265"/>
            <ac:spMk id="11" creationId="{16B067B1-F4E5-4FDF-813D-C9E872E80075}"/>
          </ac:spMkLst>
        </pc:spChg>
        <pc:picChg chg="add mod modCrop">
          <ac:chgData name="Guest User" userId="" providerId="Windows Live" clId="Web-{E85DAD22-5D92-4732-8725-57DBE9843FF3}" dt="2024-10-17T23:56:54.910" v="106" actId="1076"/>
          <ac:picMkLst>
            <pc:docMk/>
            <pc:sldMk cId="2355043989" sldId="265"/>
            <ac:picMk id="4" creationId="{88159522-7F8F-FEE5-7589-5E242D1EACAB}"/>
          </ac:picMkLst>
        </pc:picChg>
        <pc:cxnChg chg="add">
          <ac:chgData name="Guest User" userId="" providerId="Windows Live" clId="Web-{E85DAD22-5D92-4732-8725-57DBE9843FF3}" dt="2024-10-17T23:55:07.285" v="82"/>
          <ac:cxnSpMkLst>
            <pc:docMk/>
            <pc:sldMk cId="2355043989" sldId="265"/>
            <ac:cxnSpMk id="9" creationId="{353C1207-D1C8-49E3-8837-E2B89D366FAE}"/>
          </ac:cxnSpMkLst>
        </pc:cxnChg>
      </pc:sldChg>
      <pc:sldChg chg="addSp delSp modSp mod setBg modNotes">
        <pc:chgData name="Guest User" userId="" providerId="Windows Live" clId="Web-{E85DAD22-5D92-4732-8725-57DBE9843FF3}" dt="2024-10-18T00:21:56.691" v="130"/>
        <pc:sldMkLst>
          <pc:docMk/>
          <pc:sldMk cId="2778738787" sldId="268"/>
        </pc:sldMkLst>
        <pc:spChg chg="mod">
          <ac:chgData name="Guest User" userId="" providerId="Windows Live" clId="Web-{E85DAD22-5D92-4732-8725-57DBE9843FF3}" dt="2024-10-18T00:00:57.768" v="118"/>
          <ac:spMkLst>
            <pc:docMk/>
            <pc:sldMk cId="2778738787" sldId="268"/>
            <ac:spMk id="2" creationId="{633E2350-6B20-9A90-35A4-9EC0CC66B4A7}"/>
          </ac:spMkLst>
        </pc:spChg>
        <pc:spChg chg="del mod">
          <ac:chgData name="Guest User" userId="" providerId="Windows Live" clId="Web-{E85DAD22-5D92-4732-8725-57DBE9843FF3}" dt="2024-10-18T00:00:49.253" v="115"/>
          <ac:spMkLst>
            <pc:docMk/>
            <pc:sldMk cId="2778738787" sldId="268"/>
            <ac:spMk id="3" creationId="{150248F9-9ABF-38ED-76E3-A7FA683058A0}"/>
          </ac:spMkLst>
        </pc:spChg>
        <pc:spChg chg="add del">
          <ac:chgData name="Guest User" userId="" providerId="Windows Live" clId="Web-{E85DAD22-5D92-4732-8725-57DBE9843FF3}" dt="2024-10-18T00:00:57.753" v="117"/>
          <ac:spMkLst>
            <pc:docMk/>
            <pc:sldMk cId="2778738787" sldId="268"/>
            <ac:spMk id="12" creationId="{D9FB580A-BA0E-4D5E-90F4-C42767A78389}"/>
          </ac:spMkLst>
        </pc:spChg>
        <pc:spChg chg="add del">
          <ac:chgData name="Guest User" userId="" providerId="Windows Live" clId="Web-{E85DAD22-5D92-4732-8725-57DBE9843FF3}" dt="2024-10-18T00:21:20.082" v="122"/>
          <ac:spMkLst>
            <pc:docMk/>
            <pc:sldMk cId="2778738787" sldId="268"/>
            <ac:spMk id="14" creationId="{B71758F4-3F46-45DA-8AC5-4E508DA080BA}"/>
          </ac:spMkLst>
        </pc:spChg>
        <pc:spChg chg="add del">
          <ac:chgData name="Guest User" userId="" providerId="Windows Live" clId="Web-{E85DAD22-5D92-4732-8725-57DBE9843FF3}" dt="2024-10-18T00:21:20.082" v="122"/>
          <ac:spMkLst>
            <pc:docMk/>
            <pc:sldMk cId="2778738787" sldId="268"/>
            <ac:spMk id="17" creationId="{158B3569-73B2-4D05-8E95-886A6EE17F1F}"/>
          </ac:spMkLst>
        </pc:spChg>
        <pc:spChg chg="add del">
          <ac:chgData name="Guest User" userId="" providerId="Windows Live" clId="Web-{E85DAD22-5D92-4732-8725-57DBE9843FF3}" dt="2024-10-18T00:21:20.082" v="122"/>
          <ac:spMkLst>
            <pc:docMk/>
            <pc:sldMk cId="2778738787" sldId="268"/>
            <ac:spMk id="18" creationId="{8D61482F-F3C5-4D66-8C5D-C6BBE3E1275C}"/>
          </ac:spMkLst>
        </pc:spChg>
        <pc:spChg chg="add">
          <ac:chgData name="Guest User" userId="" providerId="Windows Live" clId="Web-{E85DAD22-5D92-4732-8725-57DBE9843FF3}" dt="2024-10-18T00:21:20.082" v="122"/>
          <ac:spMkLst>
            <pc:docMk/>
            <pc:sldMk cId="2778738787" sldId="268"/>
            <ac:spMk id="25" creationId="{158B3569-73B2-4D05-8E95-886A6EE17F1F}"/>
          </ac:spMkLst>
        </pc:spChg>
        <pc:spChg chg="add">
          <ac:chgData name="Guest User" userId="" providerId="Windows Live" clId="Web-{E85DAD22-5D92-4732-8725-57DBE9843FF3}" dt="2024-10-18T00:21:20.082" v="122"/>
          <ac:spMkLst>
            <pc:docMk/>
            <pc:sldMk cId="2778738787" sldId="268"/>
            <ac:spMk id="27" creationId="{B71758F4-3F46-45DA-8AC5-4E508DA080BA}"/>
          </ac:spMkLst>
        </pc:spChg>
        <pc:spChg chg="add">
          <ac:chgData name="Guest User" userId="" providerId="Windows Live" clId="Web-{E85DAD22-5D92-4732-8725-57DBE9843FF3}" dt="2024-10-18T00:21:20.082" v="122"/>
          <ac:spMkLst>
            <pc:docMk/>
            <pc:sldMk cId="2778738787" sldId="268"/>
            <ac:spMk id="31" creationId="{8D61482F-F3C5-4D66-8C5D-C6BBE3E1275C}"/>
          </ac:spMkLst>
        </pc:spChg>
        <pc:picChg chg="add mod ord">
          <ac:chgData name="Guest User" userId="" providerId="Windows Live" clId="Web-{E85DAD22-5D92-4732-8725-57DBE9843FF3}" dt="2024-10-18T00:21:20.082" v="122"/>
          <ac:picMkLst>
            <pc:docMk/>
            <pc:sldMk cId="2778738787" sldId="268"/>
            <ac:picMk id="4" creationId="{AB3844D2-8E6D-BF56-E4C4-63DD6ACB1961}"/>
          </ac:picMkLst>
        </pc:picChg>
        <pc:picChg chg="add mod ord">
          <ac:chgData name="Guest User" userId="" providerId="Windows Live" clId="Web-{E85DAD22-5D92-4732-8725-57DBE9843FF3}" dt="2024-10-18T00:21:20.082" v="122"/>
          <ac:picMkLst>
            <pc:docMk/>
            <pc:sldMk cId="2778738787" sldId="268"/>
            <ac:picMk id="5" creationId="{7C0DA754-A229-914F-4137-820B119C439A}"/>
          </ac:picMkLst>
        </pc:picChg>
        <pc:picChg chg="add mod">
          <ac:chgData name="Guest User" userId="" providerId="Windows Live" clId="Web-{E85DAD22-5D92-4732-8725-57DBE9843FF3}" dt="2024-10-18T00:21:20.082" v="122"/>
          <ac:picMkLst>
            <pc:docMk/>
            <pc:sldMk cId="2778738787" sldId="268"/>
            <ac:picMk id="6" creationId="{3F363BBD-7F99-A0D3-022A-60CD9BD81AD3}"/>
          </ac:picMkLst>
        </pc:picChg>
        <pc:cxnChg chg="add del">
          <ac:chgData name="Guest User" userId="" providerId="Windows Live" clId="Web-{E85DAD22-5D92-4732-8725-57DBE9843FF3}" dt="2024-10-18T00:00:57.753" v="117"/>
          <ac:cxnSpMkLst>
            <pc:docMk/>
            <pc:sldMk cId="2778738787" sldId="268"/>
            <ac:cxnSpMk id="10" creationId="{D1B787A8-0D67-4B7E-9B48-86BD906AB6B5}"/>
          </ac:cxnSpMkLst>
        </pc:cxnChg>
        <pc:cxnChg chg="add del">
          <ac:chgData name="Guest User" userId="" providerId="Windows Live" clId="Web-{E85DAD22-5D92-4732-8725-57DBE9843FF3}" dt="2024-10-18T00:21:20.082" v="122"/>
          <ac:cxnSpMkLst>
            <pc:docMk/>
            <pc:sldMk cId="2778738787" sldId="268"/>
            <ac:cxnSpMk id="15" creationId="{D1B787A8-0D67-4B7E-9B48-86BD906AB6B5}"/>
          </ac:cxnSpMkLst>
        </pc:cxnChg>
        <pc:cxnChg chg="add del">
          <ac:chgData name="Guest User" userId="" providerId="Windows Live" clId="Web-{E85DAD22-5D92-4732-8725-57DBE9843FF3}" dt="2024-10-18T00:21:20.082" v="122"/>
          <ac:cxnSpMkLst>
            <pc:docMk/>
            <pc:sldMk cId="2778738787" sldId="268"/>
            <ac:cxnSpMk id="16" creationId="{56020367-4FD5-4596-8E10-C5F095CD8DBF}"/>
          </ac:cxnSpMkLst>
        </pc:cxnChg>
        <pc:cxnChg chg="add">
          <ac:chgData name="Guest User" userId="" providerId="Windows Live" clId="Web-{E85DAD22-5D92-4732-8725-57DBE9843FF3}" dt="2024-10-18T00:21:20.082" v="122"/>
          <ac:cxnSpMkLst>
            <pc:docMk/>
            <pc:sldMk cId="2778738787" sldId="268"/>
            <ac:cxnSpMk id="23" creationId="{D1B787A8-0D67-4B7E-9B48-86BD906AB6B5}"/>
          </ac:cxnSpMkLst>
        </pc:cxnChg>
        <pc:cxnChg chg="add">
          <ac:chgData name="Guest User" userId="" providerId="Windows Live" clId="Web-{E85DAD22-5D92-4732-8725-57DBE9843FF3}" dt="2024-10-18T00:21:20.082" v="122"/>
          <ac:cxnSpMkLst>
            <pc:docMk/>
            <pc:sldMk cId="2778738787" sldId="268"/>
            <ac:cxnSpMk id="29" creationId="{56020367-4FD5-4596-8E10-C5F095CD8DBF}"/>
          </ac:cxnSpMkLst>
        </pc:cxnChg>
      </pc:sldChg>
      <pc:sldChg chg="modSp">
        <pc:chgData name="Guest User" userId="" providerId="Windows Live" clId="Web-{E85DAD22-5D92-4732-8725-57DBE9843FF3}" dt="2024-10-20T18:18:19.162" v="237" actId="14100"/>
        <pc:sldMkLst>
          <pc:docMk/>
          <pc:sldMk cId="3540127113" sldId="269"/>
        </pc:sldMkLst>
        <pc:spChg chg="mod">
          <ac:chgData name="Guest User" userId="" providerId="Windows Live" clId="Web-{E85DAD22-5D92-4732-8725-57DBE9843FF3}" dt="2024-10-18T00:22:16.004" v="132" actId="20577"/>
          <ac:spMkLst>
            <pc:docMk/>
            <pc:sldMk cId="3540127113" sldId="269"/>
            <ac:spMk id="4" creationId="{67307417-1568-BC07-FA8D-5C7CE21C3A2D}"/>
          </ac:spMkLst>
        </pc:spChg>
        <pc:spChg chg="mod">
          <ac:chgData name="Guest User" userId="" providerId="Windows Live" clId="Web-{E85DAD22-5D92-4732-8725-57DBE9843FF3}" dt="2024-10-20T18:18:19.162" v="237" actId="14100"/>
          <ac:spMkLst>
            <pc:docMk/>
            <pc:sldMk cId="3540127113" sldId="269"/>
            <ac:spMk id="6" creationId="{3253A25A-2AA2-E5EB-4826-88C47EA4A0DE}"/>
          </ac:spMkLst>
        </pc:spChg>
      </pc:sldChg>
      <pc:sldChg chg="addSp delSp modSp new mod setBg modNotes">
        <pc:chgData name="Guest User" userId="" providerId="Windows Live" clId="Web-{E85DAD22-5D92-4732-8725-57DBE9843FF3}" dt="2024-10-20T18:57:02.261" v="337"/>
        <pc:sldMkLst>
          <pc:docMk/>
          <pc:sldMk cId="1631179910" sldId="270"/>
        </pc:sldMkLst>
        <pc:spChg chg="mod">
          <ac:chgData name="Guest User" userId="" providerId="Windows Live" clId="Web-{E85DAD22-5D92-4732-8725-57DBE9843FF3}" dt="2024-10-20T18:51:35.131" v="277" actId="20577"/>
          <ac:spMkLst>
            <pc:docMk/>
            <pc:sldMk cId="1631179910" sldId="270"/>
            <ac:spMk id="2" creationId="{E4A6F2D7-2CDD-F7CD-5182-CD44529727B2}"/>
          </ac:spMkLst>
        </pc:spChg>
        <pc:spChg chg="del">
          <ac:chgData name="Guest User" userId="" providerId="Windows Live" clId="Web-{E85DAD22-5D92-4732-8725-57DBE9843FF3}" dt="2024-10-17T23:13:50.857" v="9"/>
          <ac:spMkLst>
            <pc:docMk/>
            <pc:sldMk cId="1631179910" sldId="270"/>
            <ac:spMk id="3" creationId="{09D4C6A0-18F1-AE57-CB1D-D22E0296DC4B}"/>
          </ac:spMkLst>
        </pc:spChg>
        <pc:spChg chg="mod">
          <ac:chgData name="Guest User" userId="" providerId="Windows Live" clId="Web-{E85DAD22-5D92-4732-8725-57DBE9843FF3}" dt="2024-10-20T18:52:16.569" v="285" actId="20577"/>
          <ac:spMkLst>
            <pc:docMk/>
            <pc:sldMk cId="1631179910" sldId="270"/>
            <ac:spMk id="4" creationId="{80CADCD1-287C-6571-B404-902B0E7A9217}"/>
          </ac:spMkLst>
        </pc:spChg>
        <pc:spChg chg="add del mod">
          <ac:chgData name="Guest User" userId="" providerId="Windows Live" clId="Web-{E85DAD22-5D92-4732-8725-57DBE9843FF3}" dt="2024-10-18T15:02:32.148" v="209"/>
          <ac:spMkLst>
            <pc:docMk/>
            <pc:sldMk cId="1631179910" sldId="270"/>
            <ac:spMk id="6" creationId="{59100267-3D91-98F8-C2FD-28F7637C67F0}"/>
          </ac:spMkLst>
        </pc:spChg>
        <pc:spChg chg="add del">
          <ac:chgData name="Guest User" userId="" providerId="Windows Live" clId="Web-{E85DAD22-5D92-4732-8725-57DBE9843FF3}" dt="2024-10-17T23:14:06.810" v="13"/>
          <ac:spMkLst>
            <pc:docMk/>
            <pc:sldMk cId="1631179910" sldId="270"/>
            <ac:spMk id="12" creationId="{A2679492-7988-4050-9056-542444452411}"/>
          </ac:spMkLst>
        </pc:spChg>
        <pc:spChg chg="add del">
          <ac:chgData name="Guest User" userId="" providerId="Windows Live" clId="Web-{E85DAD22-5D92-4732-8725-57DBE9843FF3}" dt="2024-10-17T23:14:06.810" v="13"/>
          <ac:spMkLst>
            <pc:docMk/>
            <pc:sldMk cId="1631179910" sldId="270"/>
            <ac:spMk id="14" creationId="{B091B163-7D61-4891-ABCF-5C13D9C418D0}"/>
          </ac:spMkLst>
        </pc:spChg>
        <pc:spChg chg="add">
          <ac:chgData name="Guest User" userId="" providerId="Windows Live" clId="Web-{E85DAD22-5D92-4732-8725-57DBE9843FF3}" dt="2024-10-17T23:14:06.810" v="13"/>
          <ac:spMkLst>
            <pc:docMk/>
            <pc:sldMk cId="1631179910" sldId="270"/>
            <ac:spMk id="23" creationId="{A2679492-7988-4050-9056-542444452411}"/>
          </ac:spMkLst>
        </pc:spChg>
        <pc:spChg chg="add">
          <ac:chgData name="Guest User" userId="" providerId="Windows Live" clId="Web-{E85DAD22-5D92-4732-8725-57DBE9843FF3}" dt="2024-10-17T23:14:06.810" v="13"/>
          <ac:spMkLst>
            <pc:docMk/>
            <pc:sldMk cId="1631179910" sldId="270"/>
            <ac:spMk id="25" creationId="{B091B163-7D61-4891-ABCF-5C13D9C418D0}"/>
          </ac:spMkLst>
        </pc:spChg>
        <pc:picChg chg="add del mod ord modCrop">
          <ac:chgData name="Guest User" userId="" providerId="Windows Live" clId="Web-{E85DAD22-5D92-4732-8725-57DBE9843FF3}" dt="2024-10-18T15:02:19.086" v="207"/>
          <ac:picMkLst>
            <pc:docMk/>
            <pc:sldMk cId="1631179910" sldId="270"/>
            <ac:picMk id="5" creationId="{66940E52-AF78-3009-737D-EC5FAA75F1BE}"/>
          </ac:picMkLst>
        </pc:picChg>
        <pc:picChg chg="add mod ord modCrop">
          <ac:chgData name="Guest User" userId="" providerId="Windows Live" clId="Web-{E85DAD22-5D92-4732-8725-57DBE9843FF3}" dt="2024-10-18T15:02:59.461" v="215" actId="14100"/>
          <ac:picMkLst>
            <pc:docMk/>
            <pc:sldMk cId="1631179910" sldId="270"/>
            <ac:picMk id="7" creationId="{477CD695-7D26-1619-3A18-842B266C2A30}"/>
          </ac:picMkLst>
        </pc:picChg>
        <pc:cxnChg chg="add del">
          <ac:chgData name="Guest User" userId="" providerId="Windows Live" clId="Web-{E85DAD22-5D92-4732-8725-57DBE9843FF3}" dt="2024-10-17T23:14:06.810" v="13"/>
          <ac:cxnSpMkLst>
            <pc:docMk/>
            <pc:sldMk cId="1631179910" sldId="270"/>
            <ac:cxnSpMk id="10" creationId="{5C05CAAB-DBA2-4548-AD5F-01BB97FBB207}"/>
          </ac:cxnSpMkLst>
        </pc:cxnChg>
        <pc:cxnChg chg="add del">
          <ac:chgData name="Guest User" userId="" providerId="Windows Live" clId="Web-{E85DAD22-5D92-4732-8725-57DBE9843FF3}" dt="2024-10-17T23:14:06.810" v="13"/>
          <ac:cxnSpMkLst>
            <pc:docMk/>
            <pc:sldMk cId="1631179910" sldId="270"/>
            <ac:cxnSpMk id="16" creationId="{C49DA8F6-BCC1-4447-B54C-57856834B94B}"/>
          </ac:cxnSpMkLst>
        </pc:cxnChg>
        <pc:cxnChg chg="add">
          <ac:chgData name="Guest User" userId="" providerId="Windows Live" clId="Web-{E85DAD22-5D92-4732-8725-57DBE9843FF3}" dt="2024-10-17T23:14:06.810" v="13"/>
          <ac:cxnSpMkLst>
            <pc:docMk/>
            <pc:sldMk cId="1631179910" sldId="270"/>
            <ac:cxnSpMk id="21" creationId="{5C05CAAB-DBA2-4548-AD5F-01BB97FBB207}"/>
          </ac:cxnSpMkLst>
        </pc:cxnChg>
        <pc:cxnChg chg="add">
          <ac:chgData name="Guest User" userId="" providerId="Windows Live" clId="Web-{E85DAD22-5D92-4732-8725-57DBE9843FF3}" dt="2024-10-17T23:14:06.810" v="13"/>
          <ac:cxnSpMkLst>
            <pc:docMk/>
            <pc:sldMk cId="1631179910" sldId="270"/>
            <ac:cxnSpMk id="27" creationId="{C49DA8F6-BCC1-4447-B54C-57856834B94B}"/>
          </ac:cxnSpMkLst>
        </pc:cxnChg>
      </pc:sldChg>
      <pc:sldChg chg="addSp delSp modSp new del mod setBg setClrOvrMap">
        <pc:chgData name="Guest User" userId="" providerId="Windows Live" clId="Web-{E85DAD22-5D92-4732-8725-57DBE9843FF3}" dt="2024-10-18T14:58:12.369" v="163"/>
        <pc:sldMkLst>
          <pc:docMk/>
          <pc:sldMk cId="3385857716" sldId="271"/>
        </pc:sldMkLst>
        <pc:spChg chg="mod ord">
          <ac:chgData name="Guest User" userId="" providerId="Windows Live" clId="Web-{E85DAD22-5D92-4732-8725-57DBE9843FF3}" dt="2024-10-17T23:16:17.715" v="35"/>
          <ac:spMkLst>
            <pc:docMk/>
            <pc:sldMk cId="3385857716" sldId="271"/>
            <ac:spMk id="2" creationId="{BFBE72FD-B973-4916-5AED-7D7BBFBFDB62}"/>
          </ac:spMkLst>
        </pc:spChg>
        <pc:spChg chg="del">
          <ac:chgData name="Guest User" userId="" providerId="Windows Live" clId="Web-{E85DAD22-5D92-4732-8725-57DBE9843FF3}" dt="2024-10-17T23:15:13.341" v="17"/>
          <ac:spMkLst>
            <pc:docMk/>
            <pc:sldMk cId="3385857716" sldId="271"/>
            <ac:spMk id="3" creationId="{25B20258-1B96-99EF-5EE9-72733FF845A0}"/>
          </ac:spMkLst>
        </pc:spChg>
        <pc:spChg chg="mod">
          <ac:chgData name="Guest User" userId="" providerId="Windows Live" clId="Web-{E85DAD22-5D92-4732-8725-57DBE9843FF3}" dt="2024-10-17T23:16:17.715" v="35"/>
          <ac:spMkLst>
            <pc:docMk/>
            <pc:sldMk cId="3385857716" sldId="271"/>
            <ac:spMk id="4" creationId="{187FDCF3-5274-1B4A-8954-FA7770E7DB1C}"/>
          </ac:spMkLst>
        </pc:spChg>
        <pc:spChg chg="add del">
          <ac:chgData name="Guest User" userId="" providerId="Windows Live" clId="Web-{E85DAD22-5D92-4732-8725-57DBE9843FF3}" dt="2024-10-17T23:15:28.262" v="19"/>
          <ac:spMkLst>
            <pc:docMk/>
            <pc:sldMk cId="3385857716" sldId="271"/>
            <ac:spMk id="12" creationId="{0671A8AE-40A1-4631-A6B8-581AFF065482}"/>
          </ac:spMkLst>
        </pc:spChg>
        <pc:spChg chg="add del">
          <ac:chgData name="Guest User" userId="" providerId="Windows Live" clId="Web-{E85DAD22-5D92-4732-8725-57DBE9843FF3}" dt="2024-10-17T23:15:28.262" v="19"/>
          <ac:spMkLst>
            <pc:docMk/>
            <pc:sldMk cId="3385857716" sldId="271"/>
            <ac:spMk id="14" creationId="{A44CD100-6267-4E62-AA64-2182A3A6A1C0}"/>
          </ac:spMkLst>
        </pc:spChg>
        <pc:spChg chg="add del">
          <ac:chgData name="Guest User" userId="" providerId="Windows Live" clId="Web-{E85DAD22-5D92-4732-8725-57DBE9843FF3}" dt="2024-10-17T23:15:28.622" v="21"/>
          <ac:spMkLst>
            <pc:docMk/>
            <pc:sldMk cId="3385857716" sldId="271"/>
            <ac:spMk id="16" creationId="{6CB927A4-E432-4310-9CD5-E89FF5063179}"/>
          </ac:spMkLst>
        </pc:spChg>
        <pc:spChg chg="add del">
          <ac:chgData name="Guest User" userId="" providerId="Windows Live" clId="Web-{E85DAD22-5D92-4732-8725-57DBE9843FF3}" dt="2024-10-17T23:15:28.622" v="21"/>
          <ac:spMkLst>
            <pc:docMk/>
            <pc:sldMk cId="3385857716" sldId="271"/>
            <ac:spMk id="18" creationId="{E3020543-B24B-4EC4-8FFC-8DD88EEA91A8}"/>
          </ac:spMkLst>
        </pc:spChg>
        <pc:spChg chg="add del">
          <ac:chgData name="Guest User" userId="" providerId="Windows Live" clId="Web-{E85DAD22-5D92-4732-8725-57DBE9843FF3}" dt="2024-10-17T23:15:28.622" v="21"/>
          <ac:spMkLst>
            <pc:docMk/>
            <pc:sldMk cId="3385857716" sldId="271"/>
            <ac:spMk id="19" creationId="{8D1AA55E-40D5-461B-A5A8-4AE8AAB71B08}"/>
          </ac:spMkLst>
        </pc:spChg>
        <pc:spChg chg="add del">
          <ac:chgData name="Guest User" userId="" providerId="Windows Live" clId="Web-{E85DAD22-5D92-4732-8725-57DBE9843FF3}" dt="2024-10-17T23:15:31.481" v="23"/>
          <ac:spMkLst>
            <pc:docMk/>
            <pc:sldMk cId="3385857716" sldId="271"/>
            <ac:spMk id="23" creationId="{8D1AA55E-40D5-461B-A5A8-4AE8AAB71B08}"/>
          </ac:spMkLst>
        </pc:spChg>
        <pc:spChg chg="add del">
          <ac:chgData name="Guest User" userId="" providerId="Windows Live" clId="Web-{E85DAD22-5D92-4732-8725-57DBE9843FF3}" dt="2024-10-17T23:15:31.481" v="23"/>
          <ac:spMkLst>
            <pc:docMk/>
            <pc:sldMk cId="3385857716" sldId="271"/>
            <ac:spMk id="25" creationId="{6CB927A4-E432-4310-9CD5-E89FF5063179}"/>
          </ac:spMkLst>
        </pc:spChg>
        <pc:spChg chg="add del">
          <ac:chgData name="Guest User" userId="" providerId="Windows Live" clId="Web-{E85DAD22-5D92-4732-8725-57DBE9843FF3}" dt="2024-10-17T23:15:31.481" v="23"/>
          <ac:spMkLst>
            <pc:docMk/>
            <pc:sldMk cId="3385857716" sldId="271"/>
            <ac:spMk id="26" creationId="{E3020543-B24B-4EC4-8FFC-8DD88EEA91A8}"/>
          </ac:spMkLst>
        </pc:spChg>
        <pc:spChg chg="add del">
          <ac:chgData name="Guest User" userId="" providerId="Windows Live" clId="Web-{E85DAD22-5D92-4732-8725-57DBE9843FF3}" dt="2024-10-17T23:15:31.481" v="23"/>
          <ac:spMkLst>
            <pc:docMk/>
            <pc:sldMk cId="3385857716" sldId="271"/>
            <ac:spMk id="27" creationId="{1453BF6C-B012-48B7-B4E8-6D7AC7C27D02}"/>
          </ac:spMkLst>
        </pc:spChg>
        <pc:spChg chg="add del">
          <ac:chgData name="Guest User" userId="" providerId="Windows Live" clId="Web-{E85DAD22-5D92-4732-8725-57DBE9843FF3}" dt="2024-10-17T23:15:33.809" v="25"/>
          <ac:spMkLst>
            <pc:docMk/>
            <pc:sldMk cId="3385857716" sldId="271"/>
            <ac:spMk id="30" creationId="{158B3569-73B2-4D05-8E95-886A6EE17F1F}"/>
          </ac:spMkLst>
        </pc:spChg>
        <pc:spChg chg="add del">
          <ac:chgData name="Guest User" userId="" providerId="Windows Live" clId="Web-{E85DAD22-5D92-4732-8725-57DBE9843FF3}" dt="2024-10-17T23:15:33.809" v="25"/>
          <ac:spMkLst>
            <pc:docMk/>
            <pc:sldMk cId="3385857716" sldId="271"/>
            <ac:spMk id="31" creationId="{B71758F4-3F46-45DA-8AC5-4E508DA080BA}"/>
          </ac:spMkLst>
        </pc:spChg>
        <pc:spChg chg="add del">
          <ac:chgData name="Guest User" userId="" providerId="Windows Live" clId="Web-{E85DAD22-5D92-4732-8725-57DBE9843FF3}" dt="2024-10-17T23:15:33.809" v="25"/>
          <ac:spMkLst>
            <pc:docMk/>
            <pc:sldMk cId="3385857716" sldId="271"/>
            <ac:spMk id="33" creationId="{8D61482F-F3C5-4D66-8C5D-C6BBE3E1275C}"/>
          </ac:spMkLst>
        </pc:spChg>
        <pc:spChg chg="add del">
          <ac:chgData name="Guest User" userId="" providerId="Windows Live" clId="Web-{E85DAD22-5D92-4732-8725-57DBE9843FF3}" dt="2024-10-17T23:15:43.465" v="27"/>
          <ac:spMkLst>
            <pc:docMk/>
            <pc:sldMk cId="3385857716" sldId="271"/>
            <ac:spMk id="36" creationId="{8D1AA55E-40D5-461B-A5A8-4AE8AAB71B08}"/>
          </ac:spMkLst>
        </pc:spChg>
        <pc:spChg chg="add del">
          <ac:chgData name="Guest User" userId="" providerId="Windows Live" clId="Web-{E85DAD22-5D92-4732-8725-57DBE9843FF3}" dt="2024-10-17T23:15:43.465" v="27"/>
          <ac:spMkLst>
            <pc:docMk/>
            <pc:sldMk cId="3385857716" sldId="271"/>
            <ac:spMk id="38" creationId="{6CB927A4-E432-4310-9CD5-E89FF5063179}"/>
          </ac:spMkLst>
        </pc:spChg>
        <pc:spChg chg="add del">
          <ac:chgData name="Guest User" userId="" providerId="Windows Live" clId="Web-{E85DAD22-5D92-4732-8725-57DBE9843FF3}" dt="2024-10-17T23:15:43.465" v="27"/>
          <ac:spMkLst>
            <pc:docMk/>
            <pc:sldMk cId="3385857716" sldId="271"/>
            <ac:spMk id="39" creationId="{E3020543-B24B-4EC4-8FFC-8DD88EEA91A8}"/>
          </ac:spMkLst>
        </pc:spChg>
        <pc:spChg chg="add del">
          <ac:chgData name="Guest User" userId="" providerId="Windows Live" clId="Web-{E85DAD22-5D92-4732-8725-57DBE9843FF3}" dt="2024-10-17T23:16:17.715" v="35"/>
          <ac:spMkLst>
            <pc:docMk/>
            <pc:sldMk cId="3385857716" sldId="271"/>
            <ac:spMk id="42" creationId="{0671A8AE-40A1-4631-A6B8-581AFF065482}"/>
          </ac:spMkLst>
        </pc:spChg>
        <pc:spChg chg="add del">
          <ac:chgData name="Guest User" userId="" providerId="Windows Live" clId="Web-{E85DAD22-5D92-4732-8725-57DBE9843FF3}" dt="2024-10-17T23:16:17.715" v="35"/>
          <ac:spMkLst>
            <pc:docMk/>
            <pc:sldMk cId="3385857716" sldId="271"/>
            <ac:spMk id="43" creationId="{A44CD100-6267-4E62-AA64-2182A3A6A1C0}"/>
          </ac:spMkLst>
        </pc:spChg>
        <pc:spChg chg="add">
          <ac:chgData name="Guest User" userId="" providerId="Windows Live" clId="Web-{E85DAD22-5D92-4732-8725-57DBE9843FF3}" dt="2024-10-17T23:16:17.715" v="35"/>
          <ac:spMkLst>
            <pc:docMk/>
            <pc:sldMk cId="3385857716" sldId="271"/>
            <ac:spMk id="50" creationId="{8D1AA55E-40D5-461B-A5A8-4AE8AAB71B08}"/>
          </ac:spMkLst>
        </pc:spChg>
        <pc:spChg chg="add">
          <ac:chgData name="Guest User" userId="" providerId="Windows Live" clId="Web-{E85DAD22-5D92-4732-8725-57DBE9843FF3}" dt="2024-10-17T23:16:17.715" v="35"/>
          <ac:spMkLst>
            <pc:docMk/>
            <pc:sldMk cId="3385857716" sldId="271"/>
            <ac:spMk id="54" creationId="{6CB927A4-E432-4310-9CD5-E89FF5063179}"/>
          </ac:spMkLst>
        </pc:spChg>
        <pc:spChg chg="add">
          <ac:chgData name="Guest User" userId="" providerId="Windows Live" clId="Web-{E85DAD22-5D92-4732-8725-57DBE9843FF3}" dt="2024-10-17T23:16:17.715" v="35"/>
          <ac:spMkLst>
            <pc:docMk/>
            <pc:sldMk cId="3385857716" sldId="271"/>
            <ac:spMk id="56" creationId="{E3020543-B24B-4EC4-8FFC-8DD88EEA91A8}"/>
          </ac:spMkLst>
        </pc:spChg>
        <pc:spChg chg="add">
          <ac:chgData name="Guest User" userId="" providerId="Windows Live" clId="Web-{E85DAD22-5D92-4732-8725-57DBE9843FF3}" dt="2024-10-17T23:16:17.715" v="35"/>
          <ac:spMkLst>
            <pc:docMk/>
            <pc:sldMk cId="3385857716" sldId="271"/>
            <ac:spMk id="58" creationId="{1453BF6C-B012-48B7-B4E8-6D7AC7C27D02}"/>
          </ac:spMkLst>
        </pc:spChg>
        <pc:picChg chg="add mod ord modCrop">
          <ac:chgData name="Guest User" userId="" providerId="Windows Live" clId="Web-{E85DAD22-5D92-4732-8725-57DBE9843FF3}" dt="2024-10-17T23:16:17.715" v="35"/>
          <ac:picMkLst>
            <pc:docMk/>
            <pc:sldMk cId="3385857716" sldId="271"/>
            <ac:picMk id="5" creationId="{AA2E0E9E-13E3-B936-4855-336288AF7118}"/>
          </ac:picMkLst>
        </pc:picChg>
        <pc:cxnChg chg="add del">
          <ac:chgData name="Guest User" userId="" providerId="Windows Live" clId="Web-{E85DAD22-5D92-4732-8725-57DBE9843FF3}" dt="2024-10-17T23:15:28.262" v="19"/>
          <ac:cxnSpMkLst>
            <pc:docMk/>
            <pc:sldMk cId="3385857716" sldId="271"/>
            <ac:cxnSpMk id="10" creationId="{D1B787A8-0D67-4B7E-9B48-86BD906AB6B5}"/>
          </ac:cxnSpMkLst>
        </pc:cxnChg>
        <pc:cxnChg chg="add del">
          <ac:chgData name="Guest User" userId="" providerId="Windows Live" clId="Web-{E85DAD22-5D92-4732-8725-57DBE9843FF3}" dt="2024-10-17T23:15:28.622" v="21"/>
          <ac:cxnSpMkLst>
            <pc:docMk/>
            <pc:sldMk cId="3385857716" sldId="271"/>
            <ac:cxnSpMk id="17" creationId="{5C05CAAB-DBA2-4548-AD5F-01BB97FBB207}"/>
          </ac:cxnSpMkLst>
        </pc:cxnChg>
        <pc:cxnChg chg="add del">
          <ac:chgData name="Guest User" userId="" providerId="Windows Live" clId="Web-{E85DAD22-5D92-4732-8725-57DBE9843FF3}" dt="2024-10-17T23:15:28.622" v="21"/>
          <ac:cxnSpMkLst>
            <pc:docMk/>
            <pc:sldMk cId="3385857716" sldId="271"/>
            <ac:cxnSpMk id="20" creationId="{7EB498BD-8089-4626-91EA-4978EBEF535E}"/>
          </ac:cxnSpMkLst>
        </pc:cxnChg>
        <pc:cxnChg chg="add del">
          <ac:chgData name="Guest User" userId="" providerId="Windows Live" clId="Web-{E85DAD22-5D92-4732-8725-57DBE9843FF3}" dt="2024-10-17T23:15:31.481" v="23"/>
          <ac:cxnSpMkLst>
            <pc:docMk/>
            <pc:sldMk cId="3385857716" sldId="271"/>
            <ac:cxnSpMk id="22" creationId="{5C05CAAB-DBA2-4548-AD5F-01BB97FBB207}"/>
          </ac:cxnSpMkLst>
        </pc:cxnChg>
        <pc:cxnChg chg="add del">
          <ac:chgData name="Guest User" userId="" providerId="Windows Live" clId="Web-{E85DAD22-5D92-4732-8725-57DBE9843FF3}" dt="2024-10-17T23:15:31.481" v="23"/>
          <ac:cxnSpMkLst>
            <pc:docMk/>
            <pc:sldMk cId="3385857716" sldId="271"/>
            <ac:cxnSpMk id="24" creationId="{C49DA8F6-BCC1-4447-B54C-57856834B94B}"/>
          </ac:cxnSpMkLst>
        </pc:cxnChg>
        <pc:cxnChg chg="add del">
          <ac:chgData name="Guest User" userId="" providerId="Windows Live" clId="Web-{E85DAD22-5D92-4732-8725-57DBE9843FF3}" dt="2024-10-17T23:15:33.809" v="25"/>
          <ac:cxnSpMkLst>
            <pc:docMk/>
            <pc:sldMk cId="3385857716" sldId="271"/>
            <ac:cxnSpMk id="29" creationId="{D1B787A8-0D67-4B7E-9B48-86BD906AB6B5}"/>
          </ac:cxnSpMkLst>
        </pc:cxnChg>
        <pc:cxnChg chg="add del">
          <ac:chgData name="Guest User" userId="" providerId="Windows Live" clId="Web-{E85DAD22-5D92-4732-8725-57DBE9843FF3}" dt="2024-10-17T23:15:33.809" v="25"/>
          <ac:cxnSpMkLst>
            <pc:docMk/>
            <pc:sldMk cId="3385857716" sldId="271"/>
            <ac:cxnSpMk id="32" creationId="{56020367-4FD5-4596-8E10-C5F095CD8DBF}"/>
          </ac:cxnSpMkLst>
        </pc:cxnChg>
        <pc:cxnChg chg="add del">
          <ac:chgData name="Guest User" userId="" providerId="Windows Live" clId="Web-{E85DAD22-5D92-4732-8725-57DBE9843FF3}" dt="2024-10-17T23:15:43.465" v="27"/>
          <ac:cxnSpMkLst>
            <pc:docMk/>
            <pc:sldMk cId="3385857716" sldId="271"/>
            <ac:cxnSpMk id="35" creationId="{5C05CAAB-DBA2-4548-AD5F-01BB97FBB207}"/>
          </ac:cxnSpMkLst>
        </pc:cxnChg>
        <pc:cxnChg chg="add del">
          <ac:chgData name="Guest User" userId="" providerId="Windows Live" clId="Web-{E85DAD22-5D92-4732-8725-57DBE9843FF3}" dt="2024-10-17T23:15:43.465" v="27"/>
          <ac:cxnSpMkLst>
            <pc:docMk/>
            <pc:sldMk cId="3385857716" sldId="271"/>
            <ac:cxnSpMk id="37" creationId="{7EB498BD-8089-4626-91EA-4978EBEF535E}"/>
          </ac:cxnSpMkLst>
        </pc:cxnChg>
        <pc:cxnChg chg="add del">
          <ac:chgData name="Guest User" userId="" providerId="Windows Live" clId="Web-{E85DAD22-5D92-4732-8725-57DBE9843FF3}" dt="2024-10-17T23:16:17.715" v="35"/>
          <ac:cxnSpMkLst>
            <pc:docMk/>
            <pc:sldMk cId="3385857716" sldId="271"/>
            <ac:cxnSpMk id="41" creationId="{D1B787A8-0D67-4B7E-9B48-86BD906AB6B5}"/>
          </ac:cxnSpMkLst>
        </pc:cxnChg>
        <pc:cxnChg chg="add">
          <ac:chgData name="Guest User" userId="" providerId="Windows Live" clId="Web-{E85DAD22-5D92-4732-8725-57DBE9843FF3}" dt="2024-10-17T23:16:17.715" v="35"/>
          <ac:cxnSpMkLst>
            <pc:docMk/>
            <pc:sldMk cId="3385857716" sldId="271"/>
            <ac:cxnSpMk id="48" creationId="{5C05CAAB-DBA2-4548-AD5F-01BB97FBB207}"/>
          </ac:cxnSpMkLst>
        </pc:cxnChg>
        <pc:cxnChg chg="add">
          <ac:chgData name="Guest User" userId="" providerId="Windows Live" clId="Web-{E85DAD22-5D92-4732-8725-57DBE9843FF3}" dt="2024-10-17T23:16:17.715" v="35"/>
          <ac:cxnSpMkLst>
            <pc:docMk/>
            <pc:sldMk cId="3385857716" sldId="271"/>
            <ac:cxnSpMk id="52" creationId="{C49DA8F6-BCC1-4447-B54C-57856834B94B}"/>
          </ac:cxnSpMkLst>
        </pc:cxnChg>
      </pc:sldChg>
      <pc:sldChg chg="addSp delSp modSp add mod ord replId setBg modShow modNotes">
        <pc:chgData name="Guest User" userId="" providerId="Windows Live" clId="Web-{E85DAD22-5D92-4732-8725-57DBE9843FF3}" dt="2024-10-20T19:45:31.292" v="460"/>
        <pc:sldMkLst>
          <pc:docMk/>
          <pc:sldMk cId="2328846954" sldId="272"/>
        </pc:sldMkLst>
        <pc:spChg chg="mod">
          <ac:chgData name="Guest User" userId="" providerId="Windows Live" clId="Web-{E85DAD22-5D92-4732-8725-57DBE9843FF3}" dt="2024-10-18T14:57:00.947" v="162"/>
          <ac:spMkLst>
            <pc:docMk/>
            <pc:sldMk cId="2328846954" sldId="272"/>
            <ac:spMk id="2" creationId="{6269217F-C81A-5ED5-F3DA-964C7BF56291}"/>
          </ac:spMkLst>
        </pc:spChg>
        <pc:spChg chg="mod ord">
          <ac:chgData name="Guest User" userId="" providerId="Windows Live" clId="Web-{E85DAD22-5D92-4732-8725-57DBE9843FF3}" dt="2024-10-20T19:43:23.057" v="435" actId="20577"/>
          <ac:spMkLst>
            <pc:docMk/>
            <pc:sldMk cId="2328846954" sldId="272"/>
            <ac:spMk id="4" creationId="{A7640D45-AE33-99AA-8239-CC96D9FA3C3D}"/>
          </ac:spMkLst>
        </pc:spChg>
        <pc:spChg chg="add del mod">
          <ac:chgData name="Guest User" userId="" providerId="Windows Live" clId="Web-{E85DAD22-5D92-4732-8725-57DBE9843FF3}" dt="2024-10-18T14:56:02.604" v="149"/>
          <ac:spMkLst>
            <pc:docMk/>
            <pc:sldMk cId="2328846954" sldId="272"/>
            <ac:spMk id="6" creationId="{9ECF4DEF-1A70-BA16-33D3-9EAA7208912A}"/>
          </ac:spMkLst>
        </pc:spChg>
        <pc:spChg chg="add mod">
          <ac:chgData name="Guest User" userId="" providerId="Windows Live" clId="Web-{E85DAD22-5D92-4732-8725-57DBE9843FF3}" dt="2024-10-18T14:59:47.071" v="192" actId="1076"/>
          <ac:spMkLst>
            <pc:docMk/>
            <pc:sldMk cId="2328846954" sldId="272"/>
            <ac:spMk id="9" creationId="{ED86E35D-D625-6E6E-F685-3B4486B316E9}"/>
          </ac:spMkLst>
        </pc:spChg>
        <pc:spChg chg="add mod">
          <ac:chgData name="Guest User" userId="" providerId="Windows Live" clId="Web-{E85DAD22-5D92-4732-8725-57DBE9843FF3}" dt="2024-10-18T14:59:31.337" v="190" actId="20577"/>
          <ac:spMkLst>
            <pc:docMk/>
            <pc:sldMk cId="2328846954" sldId="272"/>
            <ac:spMk id="10" creationId="{1499BEEE-6713-212E-8185-1A20AC952A67}"/>
          </ac:spMkLst>
        </pc:spChg>
        <pc:spChg chg="add del">
          <ac:chgData name="Guest User" userId="" providerId="Windows Live" clId="Web-{E85DAD22-5D92-4732-8725-57DBE9843FF3}" dt="2024-10-18T14:57:00.932" v="161"/>
          <ac:spMkLst>
            <pc:docMk/>
            <pc:sldMk cId="2328846954" sldId="272"/>
            <ac:spMk id="15" creationId="{8D1AA55E-40D5-461B-A5A8-4AE8AAB71B08}"/>
          </ac:spMkLst>
        </pc:spChg>
        <pc:spChg chg="add del">
          <ac:chgData name="Guest User" userId="" providerId="Windows Live" clId="Web-{E85DAD22-5D92-4732-8725-57DBE9843FF3}" dt="2024-10-18T14:57:00.932" v="161"/>
          <ac:spMkLst>
            <pc:docMk/>
            <pc:sldMk cId="2328846954" sldId="272"/>
            <ac:spMk id="19" creationId="{6CB927A4-E432-4310-9CD5-E89FF5063179}"/>
          </ac:spMkLst>
        </pc:spChg>
        <pc:spChg chg="add del">
          <ac:chgData name="Guest User" userId="" providerId="Windows Live" clId="Web-{E85DAD22-5D92-4732-8725-57DBE9843FF3}" dt="2024-10-18T14:57:00.932" v="161"/>
          <ac:spMkLst>
            <pc:docMk/>
            <pc:sldMk cId="2328846954" sldId="272"/>
            <ac:spMk id="21" creationId="{E3020543-B24B-4EC4-8FFC-8DD88EEA91A8}"/>
          </ac:spMkLst>
        </pc:spChg>
        <pc:spChg chg="add del">
          <ac:chgData name="Guest User" userId="" providerId="Windows Live" clId="Web-{E85DAD22-5D92-4732-8725-57DBE9843FF3}" dt="2024-10-18T14:57:00.932" v="161"/>
          <ac:spMkLst>
            <pc:docMk/>
            <pc:sldMk cId="2328846954" sldId="272"/>
            <ac:spMk id="23" creationId="{1453BF6C-B012-48B7-B4E8-6D7AC7C27D02}"/>
          </ac:spMkLst>
        </pc:spChg>
        <pc:spChg chg="add del">
          <ac:chgData name="Guest User" userId="" providerId="Windows Live" clId="Web-{E85DAD22-5D92-4732-8725-57DBE9843FF3}" dt="2024-10-18T14:57:00.932" v="161"/>
          <ac:spMkLst>
            <pc:docMk/>
            <pc:sldMk cId="2328846954" sldId="272"/>
            <ac:spMk id="25" creationId="{2CC250C2-BA67-4ABE-916B-F223C18F6BD6}"/>
          </ac:spMkLst>
        </pc:spChg>
        <pc:spChg chg="add del">
          <ac:chgData name="Guest User" userId="" providerId="Windows Live" clId="Web-{E85DAD22-5D92-4732-8725-57DBE9843FF3}" dt="2024-10-18T14:57:00.932" v="161"/>
          <ac:spMkLst>
            <pc:docMk/>
            <pc:sldMk cId="2328846954" sldId="272"/>
            <ac:spMk id="27" creationId="{2CA8D992-BB3F-47CD-BA18-71D54539202C}"/>
          </ac:spMkLst>
        </pc:spChg>
        <pc:spChg chg="add">
          <ac:chgData name="Guest User" userId="" providerId="Windows Live" clId="Web-{E85DAD22-5D92-4732-8725-57DBE9843FF3}" dt="2024-10-18T14:57:00.947" v="162"/>
          <ac:spMkLst>
            <pc:docMk/>
            <pc:sldMk cId="2328846954" sldId="272"/>
            <ac:spMk id="30" creationId="{A2679492-7988-4050-9056-542444452411}"/>
          </ac:spMkLst>
        </pc:spChg>
        <pc:spChg chg="add">
          <ac:chgData name="Guest User" userId="" providerId="Windows Live" clId="Web-{E85DAD22-5D92-4732-8725-57DBE9843FF3}" dt="2024-10-18T14:57:00.947" v="162"/>
          <ac:spMkLst>
            <pc:docMk/>
            <pc:sldMk cId="2328846954" sldId="272"/>
            <ac:spMk id="31" creationId="{B5ABDEAA-B248-4182-B67C-A925338E772D}"/>
          </ac:spMkLst>
        </pc:spChg>
        <pc:spChg chg="add">
          <ac:chgData name="Guest User" userId="" providerId="Windows Live" clId="Web-{E85DAD22-5D92-4732-8725-57DBE9843FF3}" dt="2024-10-18T14:57:00.947" v="162"/>
          <ac:spMkLst>
            <pc:docMk/>
            <pc:sldMk cId="2328846954" sldId="272"/>
            <ac:spMk id="32" creationId="{B091B163-7D61-4891-ABCF-5C13D9C418D0}"/>
          </ac:spMkLst>
        </pc:spChg>
        <pc:picChg chg="del">
          <ac:chgData name="Guest User" userId="" providerId="Windows Live" clId="Web-{E85DAD22-5D92-4732-8725-57DBE9843FF3}" dt="2024-10-18T14:55:46.104" v="147"/>
          <ac:picMkLst>
            <pc:docMk/>
            <pc:sldMk cId="2328846954" sldId="272"/>
            <ac:picMk id="5" creationId="{D0D24754-FF9B-2084-1E76-F48D6E4AB76A}"/>
          </ac:picMkLst>
        </pc:picChg>
        <pc:picChg chg="add mod ord modCrop">
          <ac:chgData name="Guest User" userId="" providerId="Windows Live" clId="Web-{E85DAD22-5D92-4732-8725-57DBE9843FF3}" dt="2024-10-18T14:57:00.947" v="162"/>
          <ac:picMkLst>
            <pc:docMk/>
            <pc:sldMk cId="2328846954" sldId="272"/>
            <ac:picMk id="7" creationId="{034BBE56-DE0F-ECC3-9F18-2C2E43592692}"/>
          </ac:picMkLst>
        </pc:picChg>
        <pc:picChg chg="add mod">
          <ac:chgData name="Guest User" userId="" providerId="Windows Live" clId="Web-{E85DAD22-5D92-4732-8725-57DBE9843FF3}" dt="2024-10-18T14:57:00.947" v="162"/>
          <ac:picMkLst>
            <pc:docMk/>
            <pc:sldMk cId="2328846954" sldId="272"/>
            <ac:picMk id="8" creationId="{A6DC7600-6172-408A-B28C-27DF1C0B3A6C}"/>
          </ac:picMkLst>
        </pc:picChg>
        <pc:cxnChg chg="add del">
          <ac:chgData name="Guest User" userId="" providerId="Windows Live" clId="Web-{E85DAD22-5D92-4732-8725-57DBE9843FF3}" dt="2024-10-18T14:57:00.932" v="161"/>
          <ac:cxnSpMkLst>
            <pc:docMk/>
            <pc:sldMk cId="2328846954" sldId="272"/>
            <ac:cxnSpMk id="13" creationId="{5C05CAAB-DBA2-4548-AD5F-01BB97FBB207}"/>
          </ac:cxnSpMkLst>
        </pc:cxnChg>
        <pc:cxnChg chg="add del">
          <ac:chgData name="Guest User" userId="" providerId="Windows Live" clId="Web-{E85DAD22-5D92-4732-8725-57DBE9843FF3}" dt="2024-10-18T14:57:00.932" v="161"/>
          <ac:cxnSpMkLst>
            <pc:docMk/>
            <pc:sldMk cId="2328846954" sldId="272"/>
            <ac:cxnSpMk id="17" creationId="{C49DA8F6-BCC1-4447-B54C-57856834B94B}"/>
          </ac:cxnSpMkLst>
        </pc:cxnChg>
        <pc:cxnChg chg="add">
          <ac:chgData name="Guest User" userId="" providerId="Windows Live" clId="Web-{E85DAD22-5D92-4732-8725-57DBE9843FF3}" dt="2024-10-18T14:57:00.947" v="162"/>
          <ac:cxnSpMkLst>
            <pc:docMk/>
            <pc:sldMk cId="2328846954" sldId="272"/>
            <ac:cxnSpMk id="29" creationId="{5C05CAAB-DBA2-4548-AD5F-01BB97FBB207}"/>
          </ac:cxnSpMkLst>
        </pc:cxnChg>
        <pc:cxnChg chg="add">
          <ac:chgData name="Guest User" userId="" providerId="Windows Live" clId="Web-{E85DAD22-5D92-4732-8725-57DBE9843FF3}" dt="2024-10-18T14:57:00.947" v="162"/>
          <ac:cxnSpMkLst>
            <pc:docMk/>
            <pc:sldMk cId="2328846954" sldId="272"/>
            <ac:cxnSpMk id="33" creationId="{C49DA8F6-BCC1-4447-B54C-57856834B94B}"/>
          </ac:cxnSpMkLst>
        </pc:cxnChg>
      </pc:sldChg>
      <pc:sldChg chg="addSp delSp modSp new">
        <pc:chgData name="Guest User" userId="" providerId="Windows Live" clId="Web-{E85DAD22-5D92-4732-8725-57DBE9843FF3}" dt="2024-10-20T19:42:50.539" v="433" actId="14100"/>
        <pc:sldMkLst>
          <pc:docMk/>
          <pc:sldMk cId="3542987929" sldId="273"/>
        </pc:sldMkLst>
        <pc:spChg chg="mod">
          <ac:chgData name="Guest User" userId="" providerId="Windows Live" clId="Web-{E85DAD22-5D92-4732-8725-57DBE9843FF3}" dt="2024-10-20T19:05:50.310" v="394" actId="20577"/>
          <ac:spMkLst>
            <pc:docMk/>
            <pc:sldMk cId="3542987929" sldId="273"/>
            <ac:spMk id="2" creationId="{08D4BD8E-319B-EE5D-024D-B6124B855D5D}"/>
          </ac:spMkLst>
        </pc:spChg>
        <pc:spChg chg="del mod">
          <ac:chgData name="Guest User" userId="" providerId="Windows Live" clId="Web-{E85DAD22-5D92-4732-8725-57DBE9843FF3}" dt="2024-10-20T19:40:27.601" v="395"/>
          <ac:spMkLst>
            <pc:docMk/>
            <pc:sldMk cId="3542987929" sldId="273"/>
            <ac:spMk id="3" creationId="{67E7DAB4-C9B3-0138-FB79-12E85259B605}"/>
          </ac:spMkLst>
        </pc:spChg>
        <pc:spChg chg="add mod">
          <ac:chgData name="Guest User" userId="" providerId="Windows Live" clId="Web-{E85DAD22-5D92-4732-8725-57DBE9843FF3}" dt="2024-10-20T19:42:34.867" v="430" actId="20577"/>
          <ac:spMkLst>
            <pc:docMk/>
            <pc:sldMk cId="3542987929" sldId="273"/>
            <ac:spMk id="5" creationId="{07349B89-1522-C79D-8652-B570827F6A2E}"/>
          </ac:spMkLst>
        </pc:spChg>
        <pc:spChg chg="add mod">
          <ac:chgData name="Guest User" userId="" providerId="Windows Live" clId="Web-{E85DAD22-5D92-4732-8725-57DBE9843FF3}" dt="2024-10-20T19:42:50.539" v="433" actId="14100"/>
          <ac:spMkLst>
            <pc:docMk/>
            <pc:sldMk cId="3542987929" sldId="273"/>
            <ac:spMk id="7" creationId="{8C7FB56A-DDA5-7835-B8AD-851710019B61}"/>
          </ac:spMkLst>
        </pc:spChg>
      </pc:sldChg>
      <pc:sldChg chg="modSp add replId">
        <pc:chgData name="Guest User" userId="" providerId="Windows Live" clId="Web-{E85DAD22-5D92-4732-8725-57DBE9843FF3}" dt="2024-10-20T20:00:01.075" v="466" actId="20577"/>
        <pc:sldMkLst>
          <pc:docMk/>
          <pc:sldMk cId="2409172175" sldId="274"/>
        </pc:sldMkLst>
        <pc:spChg chg="mod">
          <ac:chgData name="Guest User" userId="" providerId="Windows Live" clId="Web-{E85DAD22-5D92-4732-8725-57DBE9843FF3}" dt="2024-10-20T19:59:58.856" v="465" actId="20577"/>
          <ac:spMkLst>
            <pc:docMk/>
            <pc:sldMk cId="2409172175" sldId="274"/>
            <ac:spMk id="5" creationId="{07349B89-1522-C79D-8652-B570827F6A2E}"/>
          </ac:spMkLst>
        </pc:spChg>
        <pc:spChg chg="mod">
          <ac:chgData name="Guest User" userId="" providerId="Windows Live" clId="Web-{E85DAD22-5D92-4732-8725-57DBE9843FF3}" dt="2024-10-20T20:00:01.075" v="466" actId="20577"/>
          <ac:spMkLst>
            <pc:docMk/>
            <pc:sldMk cId="2409172175" sldId="274"/>
            <ac:spMk id="7" creationId="{8C7FB56A-DDA5-7835-B8AD-851710019B61}"/>
          </ac:spMkLst>
        </pc:spChg>
      </pc:sldChg>
      <pc:sldChg chg="modSp new">
        <pc:chgData name="Guest User" userId="" providerId="Windows Live" clId="Web-{E85DAD22-5D92-4732-8725-57DBE9843FF3}" dt="2024-10-20T20:00:35.403" v="474" actId="20577"/>
        <pc:sldMkLst>
          <pc:docMk/>
          <pc:sldMk cId="3608941293" sldId="275"/>
        </pc:sldMkLst>
        <pc:spChg chg="mod">
          <ac:chgData name="Guest User" userId="" providerId="Windows Live" clId="Web-{E85DAD22-5D92-4732-8725-57DBE9843FF3}" dt="2024-10-20T20:00:27.107" v="470" actId="20577"/>
          <ac:spMkLst>
            <pc:docMk/>
            <pc:sldMk cId="3608941293" sldId="275"/>
            <ac:spMk id="2" creationId="{ED88C94B-9FA3-5688-4484-0154E8D59994}"/>
          </ac:spMkLst>
        </pc:spChg>
        <pc:spChg chg="mod">
          <ac:chgData name="Guest User" userId="" providerId="Windows Live" clId="Web-{E85DAD22-5D92-4732-8725-57DBE9843FF3}" dt="2024-10-20T20:00:35.403" v="474" actId="20577"/>
          <ac:spMkLst>
            <pc:docMk/>
            <pc:sldMk cId="3608941293" sldId="275"/>
            <ac:spMk id="3" creationId="{50FC570B-D9C4-87B6-5443-B280A4B8BCFA}"/>
          </ac:spMkLst>
        </pc:spChg>
      </pc:sldChg>
    </pc:docChg>
  </pc:docChgLst>
  <pc:docChgLst>
    <pc:chgData name="Guest User" providerId="Windows Live" clId="Web-{A8897FE5-6B72-4D68-BC66-7A8381FB6AB2}"/>
    <pc:docChg chg="modSld">
      <pc:chgData name="Guest User" userId="" providerId="Windows Live" clId="Web-{A8897FE5-6B72-4D68-BC66-7A8381FB6AB2}" dt="2024-10-20T22:20:29.097" v="42" actId="20577"/>
      <pc:docMkLst>
        <pc:docMk/>
      </pc:docMkLst>
      <pc:sldChg chg="delSp modSp">
        <pc:chgData name="Guest User" userId="" providerId="Windows Live" clId="Web-{A8897FE5-6B72-4D68-BC66-7A8381FB6AB2}" dt="2024-10-20T22:20:29.097" v="42" actId="20577"/>
        <pc:sldMkLst>
          <pc:docMk/>
          <pc:sldMk cId="937066079" sldId="259"/>
        </pc:sldMkLst>
        <pc:spChg chg="mod">
          <ac:chgData name="Guest User" userId="" providerId="Windows Live" clId="Web-{A8897FE5-6B72-4D68-BC66-7A8381FB6AB2}" dt="2024-10-20T22:20:29.097" v="42" actId="20577"/>
          <ac:spMkLst>
            <pc:docMk/>
            <pc:sldMk cId="937066079" sldId="259"/>
            <ac:spMk id="2" creationId="{5F7EABA0-4ED4-797C-831B-971857B607D5}"/>
          </ac:spMkLst>
        </pc:spChg>
        <pc:spChg chg="del">
          <ac:chgData name="Guest User" userId="" providerId="Windows Live" clId="Web-{A8897FE5-6B72-4D68-BC66-7A8381FB6AB2}" dt="2024-10-20T22:19:42.017" v="0"/>
          <ac:spMkLst>
            <pc:docMk/>
            <pc:sldMk cId="937066079" sldId="259"/>
            <ac:spMk id="10" creationId="{1C17EEC9-771F-BA93-CA9F-78A43F44786F}"/>
          </ac:spMkLst>
        </pc:spChg>
        <pc:picChg chg="mod">
          <ac:chgData name="Guest User" userId="" providerId="Windows Live" clId="Web-{A8897FE5-6B72-4D68-BC66-7A8381FB6AB2}" dt="2024-10-20T22:20:04.471" v="3" actId="14100"/>
          <ac:picMkLst>
            <pc:docMk/>
            <pc:sldMk cId="937066079" sldId="259"/>
            <ac:picMk id="3" creationId="{26035AB6-310E-CB7B-B95D-D1E34469FD9F}"/>
          </ac:picMkLst>
        </pc:picChg>
      </pc:sldChg>
    </pc:docChg>
  </pc:docChgLst>
  <pc:docChgLst>
    <pc:chgData name="Guest User" providerId="Windows Live" clId="Web-{50B03218-8B0C-435B-B798-212B2D7FD20F}"/>
    <pc:docChg chg="modSld">
      <pc:chgData name="Guest User" userId="" providerId="Windows Live" clId="Web-{50B03218-8B0C-435B-B798-212B2D7FD20F}" dt="2024-10-20T22:02:51.261" v="112" actId="20577"/>
      <pc:docMkLst>
        <pc:docMk/>
      </pc:docMkLst>
      <pc:sldChg chg="modSp">
        <pc:chgData name="Guest User" userId="" providerId="Windows Live" clId="Web-{50B03218-8B0C-435B-B798-212B2D7FD20F}" dt="2024-10-20T22:02:51.261" v="112" actId="20577"/>
        <pc:sldMkLst>
          <pc:docMk/>
          <pc:sldMk cId="937066079" sldId="259"/>
        </pc:sldMkLst>
        <pc:spChg chg="mod">
          <ac:chgData name="Guest User" userId="" providerId="Windows Live" clId="Web-{50B03218-8B0C-435B-B798-212B2D7FD20F}" dt="2024-10-20T22:02:51.261" v="112" actId="20577"/>
          <ac:spMkLst>
            <pc:docMk/>
            <pc:sldMk cId="937066079" sldId="259"/>
            <ac:spMk id="10" creationId="{1C17EEC9-771F-BA93-CA9F-78A43F44786F}"/>
          </ac:spMkLst>
        </pc:spChg>
      </pc:sldChg>
    </pc:docChg>
  </pc:docChgLst>
  <pc:docChgLst>
    <pc:chgData name="Adaeze Mpyisi" userId="d3e9e0cbc75cf751" providerId="Windows Live" clId="Web-{EDC9CD0C-CE95-4FFB-952F-E85952A12FBB}"/>
    <pc:docChg chg="addSld delSld modSld">
      <pc:chgData name="Adaeze Mpyisi" userId="d3e9e0cbc75cf751" providerId="Windows Live" clId="Web-{EDC9CD0C-CE95-4FFB-952F-E85952A12FBB}" dt="2024-10-21T00:11:07.523" v="986" actId="20577"/>
      <pc:docMkLst>
        <pc:docMk/>
      </pc:docMkLst>
      <pc:sldChg chg="modSp">
        <pc:chgData name="Adaeze Mpyisi" userId="d3e9e0cbc75cf751" providerId="Windows Live" clId="Web-{EDC9CD0C-CE95-4FFB-952F-E85952A12FBB}" dt="2024-10-21T00:11:07.523" v="986" actId="20577"/>
        <pc:sldMkLst>
          <pc:docMk/>
          <pc:sldMk cId="4118779360" sldId="257"/>
        </pc:sldMkLst>
        <pc:graphicFrameChg chg="modGraphic">
          <ac:chgData name="Adaeze Mpyisi" userId="d3e9e0cbc75cf751" providerId="Windows Live" clId="Web-{EDC9CD0C-CE95-4FFB-952F-E85952A12FBB}" dt="2024-10-21T00:11:07.523" v="986" actId="20577"/>
          <ac:graphicFrameMkLst>
            <pc:docMk/>
            <pc:sldMk cId="4118779360" sldId="257"/>
            <ac:graphicFrameMk id="5" creationId="{83A71391-0F6A-E935-149D-CF82C287D00B}"/>
          </ac:graphicFrameMkLst>
        </pc:graphicFrameChg>
      </pc:sldChg>
      <pc:sldChg chg="modSp">
        <pc:chgData name="Adaeze Mpyisi" userId="d3e9e0cbc75cf751" providerId="Windows Live" clId="Web-{EDC9CD0C-CE95-4FFB-952F-E85952A12FBB}" dt="2024-10-20T22:46:39.921" v="6" actId="20577"/>
        <pc:sldMkLst>
          <pc:docMk/>
          <pc:sldMk cId="3818058229" sldId="258"/>
        </pc:sldMkLst>
        <pc:spChg chg="mod">
          <ac:chgData name="Adaeze Mpyisi" userId="d3e9e0cbc75cf751" providerId="Windows Live" clId="Web-{EDC9CD0C-CE95-4FFB-952F-E85952A12FBB}" dt="2024-10-20T22:46:39.921" v="6" actId="20577"/>
          <ac:spMkLst>
            <pc:docMk/>
            <pc:sldMk cId="3818058229" sldId="258"/>
            <ac:spMk id="2" creationId="{005F894C-9AD8-E7A5-C40D-0526822B57E6}"/>
          </ac:spMkLst>
        </pc:spChg>
      </pc:sldChg>
      <pc:sldChg chg="del">
        <pc:chgData name="Adaeze Mpyisi" userId="d3e9e0cbc75cf751" providerId="Windows Live" clId="Web-{EDC9CD0C-CE95-4FFB-952F-E85952A12FBB}" dt="2024-10-20T23:30:11.313" v="15"/>
        <pc:sldMkLst>
          <pc:docMk/>
          <pc:sldMk cId="3099337959" sldId="263"/>
        </pc:sldMkLst>
      </pc:sldChg>
      <pc:sldChg chg="del">
        <pc:chgData name="Adaeze Mpyisi" userId="d3e9e0cbc75cf751" providerId="Windows Live" clId="Web-{EDC9CD0C-CE95-4FFB-952F-E85952A12FBB}" dt="2024-10-20T23:30:14.297" v="16"/>
        <pc:sldMkLst>
          <pc:docMk/>
          <pc:sldMk cId="2355043989" sldId="265"/>
        </pc:sldMkLst>
      </pc:sldChg>
      <pc:sldChg chg="del">
        <pc:chgData name="Adaeze Mpyisi" userId="d3e9e0cbc75cf751" providerId="Windows Live" clId="Web-{EDC9CD0C-CE95-4FFB-952F-E85952A12FBB}" dt="2024-10-20T23:30:17.141" v="17"/>
        <pc:sldMkLst>
          <pc:docMk/>
          <pc:sldMk cId="3228539919" sldId="266"/>
        </pc:sldMkLst>
      </pc:sldChg>
      <pc:sldChg chg="modSp">
        <pc:chgData name="Adaeze Mpyisi" userId="d3e9e0cbc75cf751" providerId="Windows Live" clId="Web-{EDC9CD0C-CE95-4FFB-952F-E85952A12FBB}" dt="2024-10-20T22:40:47.640" v="0" actId="20577"/>
        <pc:sldMkLst>
          <pc:docMk/>
          <pc:sldMk cId="3540127113" sldId="269"/>
        </pc:sldMkLst>
        <pc:spChg chg="mod">
          <ac:chgData name="Adaeze Mpyisi" userId="d3e9e0cbc75cf751" providerId="Windows Live" clId="Web-{EDC9CD0C-CE95-4FFB-952F-E85952A12FBB}" dt="2024-10-20T22:40:47.640" v="0" actId="20577"/>
          <ac:spMkLst>
            <pc:docMk/>
            <pc:sldMk cId="3540127113" sldId="269"/>
            <ac:spMk id="4" creationId="{67307417-1568-BC07-FA8D-5C7CE21C3A2D}"/>
          </ac:spMkLst>
        </pc:spChg>
      </pc:sldChg>
      <pc:sldChg chg="del">
        <pc:chgData name="Adaeze Mpyisi" userId="d3e9e0cbc75cf751" providerId="Windows Live" clId="Web-{EDC9CD0C-CE95-4FFB-952F-E85952A12FBB}" dt="2024-10-20T23:30:22.703" v="18"/>
        <pc:sldMkLst>
          <pc:docMk/>
          <pc:sldMk cId="3542987929" sldId="273"/>
        </pc:sldMkLst>
      </pc:sldChg>
      <pc:sldChg chg="addSp delSp modSp new mod setBg modClrScheme setClrOvrMap chgLayout">
        <pc:chgData name="Adaeze Mpyisi" userId="d3e9e0cbc75cf751" providerId="Windows Live" clId="Web-{EDC9CD0C-CE95-4FFB-952F-E85952A12FBB}" dt="2024-10-20T23:47:51.316" v="826"/>
        <pc:sldMkLst>
          <pc:docMk/>
          <pc:sldMk cId="3871772912" sldId="277"/>
        </pc:sldMkLst>
        <pc:spChg chg="mod ord">
          <ac:chgData name="Adaeze Mpyisi" userId="d3e9e0cbc75cf751" providerId="Windows Live" clId="Web-{EDC9CD0C-CE95-4FFB-952F-E85952A12FBB}" dt="2024-10-20T23:47:51.316" v="826"/>
          <ac:spMkLst>
            <pc:docMk/>
            <pc:sldMk cId="3871772912" sldId="277"/>
            <ac:spMk id="2" creationId="{C5634D6A-4F84-1FD4-B06A-9A90EC393525}"/>
          </ac:spMkLst>
        </pc:spChg>
        <pc:spChg chg="del mod ord">
          <ac:chgData name="Adaeze Mpyisi" userId="d3e9e0cbc75cf751" providerId="Windows Live" clId="Web-{EDC9CD0C-CE95-4FFB-952F-E85952A12FBB}" dt="2024-10-20T23:33:32.031" v="94"/>
          <ac:spMkLst>
            <pc:docMk/>
            <pc:sldMk cId="3871772912" sldId="277"/>
            <ac:spMk id="3" creationId="{D6EB6531-F711-F5D1-D557-59A512B41B3D}"/>
          </ac:spMkLst>
        </pc:spChg>
        <pc:spChg chg="add del">
          <ac:chgData name="Adaeze Mpyisi" userId="d3e9e0cbc75cf751" providerId="Windows Live" clId="Web-{EDC9CD0C-CE95-4FFB-952F-E85952A12FBB}" dt="2024-10-20T23:46:44.707" v="823"/>
          <ac:spMkLst>
            <pc:docMk/>
            <pc:sldMk cId="3871772912" sldId="277"/>
            <ac:spMk id="8" creationId="{1A3C89F8-0D2F-47FF-B903-151248265F47}"/>
          </ac:spMkLst>
        </pc:spChg>
        <pc:spChg chg="add del">
          <ac:chgData name="Adaeze Mpyisi" userId="d3e9e0cbc75cf751" providerId="Windows Live" clId="Web-{EDC9CD0C-CE95-4FFB-952F-E85952A12FBB}" dt="2024-10-20T23:33:19.187" v="92"/>
          <ac:spMkLst>
            <pc:docMk/>
            <pc:sldMk cId="3871772912" sldId="277"/>
            <ac:spMk id="9" creationId="{0671A8AE-40A1-4631-A6B8-581AFF065482}"/>
          </ac:spMkLst>
        </pc:spChg>
        <pc:spChg chg="add del">
          <ac:chgData name="Adaeze Mpyisi" userId="d3e9e0cbc75cf751" providerId="Windows Live" clId="Web-{EDC9CD0C-CE95-4FFB-952F-E85952A12FBB}" dt="2024-10-20T23:46:44.707" v="823"/>
          <ac:spMkLst>
            <pc:docMk/>
            <pc:sldMk cId="3871772912" sldId="277"/>
            <ac:spMk id="10" creationId="{C5CB530E-515E-412C-9DF1-5F8FFBD6F383}"/>
          </ac:spMkLst>
        </pc:spChg>
        <pc:spChg chg="add del">
          <ac:chgData name="Adaeze Mpyisi" userId="d3e9e0cbc75cf751" providerId="Windows Live" clId="Web-{EDC9CD0C-CE95-4FFB-952F-E85952A12FBB}" dt="2024-10-20T23:33:19.187" v="92"/>
          <ac:spMkLst>
            <pc:docMk/>
            <pc:sldMk cId="3871772912" sldId="277"/>
            <ac:spMk id="11" creationId="{A44CD100-6267-4E62-AA64-2182A3A6A1C0}"/>
          </ac:spMkLst>
        </pc:spChg>
        <pc:spChg chg="add del">
          <ac:chgData name="Adaeze Mpyisi" userId="d3e9e0cbc75cf751" providerId="Windows Live" clId="Web-{EDC9CD0C-CE95-4FFB-952F-E85952A12FBB}" dt="2024-10-20T23:46:44.707" v="823"/>
          <ac:spMkLst>
            <pc:docMk/>
            <pc:sldMk cId="3871772912" sldId="277"/>
            <ac:spMk id="12" creationId="{712D4376-A578-4FF1-94FC-245E7A6A489F}"/>
          </ac:spMkLst>
        </pc:spChg>
        <pc:spChg chg="add del">
          <ac:chgData name="Adaeze Mpyisi" userId="d3e9e0cbc75cf751" providerId="Windows Live" clId="Web-{EDC9CD0C-CE95-4FFB-952F-E85952A12FBB}" dt="2024-10-20T23:46:44.707" v="823"/>
          <ac:spMkLst>
            <pc:docMk/>
            <pc:sldMk cId="3871772912" sldId="277"/>
            <ac:spMk id="14" creationId="{AEA7509D-F04F-40CB-A0B3-EEF16499CC9F}"/>
          </ac:spMkLst>
        </pc:spChg>
        <pc:spChg chg="add del">
          <ac:chgData name="Adaeze Mpyisi" userId="d3e9e0cbc75cf751" providerId="Windows Live" clId="Web-{EDC9CD0C-CE95-4FFB-952F-E85952A12FBB}" dt="2024-10-20T23:46:44.707" v="823"/>
          <ac:spMkLst>
            <pc:docMk/>
            <pc:sldMk cId="3871772912" sldId="277"/>
            <ac:spMk id="18" creationId="{508BEF50-7B1E-49A4-BC19-5F4F1D755E64}"/>
          </ac:spMkLst>
        </pc:spChg>
        <pc:spChg chg="add del">
          <ac:chgData name="Adaeze Mpyisi" userId="d3e9e0cbc75cf751" providerId="Windows Live" clId="Web-{EDC9CD0C-CE95-4FFB-952F-E85952A12FBB}" dt="2024-10-20T23:46:44.707" v="823"/>
          <ac:spMkLst>
            <pc:docMk/>
            <pc:sldMk cId="3871772912" sldId="277"/>
            <ac:spMk id="20" creationId="{3FBAD350-5664-4811-A208-657FB882D350}"/>
          </ac:spMkLst>
        </pc:spChg>
        <pc:spChg chg="add del">
          <ac:chgData name="Adaeze Mpyisi" userId="d3e9e0cbc75cf751" providerId="Windows Live" clId="Web-{EDC9CD0C-CE95-4FFB-952F-E85952A12FBB}" dt="2024-10-20T23:46:44.707" v="823"/>
          <ac:spMkLst>
            <pc:docMk/>
            <pc:sldMk cId="3871772912" sldId="277"/>
            <ac:spMk id="22" creationId="{C39ADB8F-D187-49D7-BDCF-C1B6DC727068}"/>
          </ac:spMkLst>
        </pc:spChg>
        <pc:spChg chg="add del">
          <ac:chgData name="Adaeze Mpyisi" userId="d3e9e0cbc75cf751" providerId="Windows Live" clId="Web-{EDC9CD0C-CE95-4FFB-952F-E85952A12FBB}" dt="2024-10-20T23:47:51.316" v="826"/>
          <ac:spMkLst>
            <pc:docMk/>
            <pc:sldMk cId="3871772912" sldId="277"/>
            <ac:spMk id="28" creationId="{D5B012D8-7F27-4758-9AC6-C889B154BD73}"/>
          </ac:spMkLst>
        </pc:spChg>
        <pc:spChg chg="add del">
          <ac:chgData name="Adaeze Mpyisi" userId="d3e9e0cbc75cf751" providerId="Windows Live" clId="Web-{EDC9CD0C-CE95-4FFB-952F-E85952A12FBB}" dt="2024-10-20T23:47:51.316" v="826"/>
          <ac:spMkLst>
            <pc:docMk/>
            <pc:sldMk cId="3871772912" sldId="277"/>
            <ac:spMk id="30" creationId="{4063B759-00FC-46D1-9898-8E8625268FAF}"/>
          </ac:spMkLst>
        </pc:spChg>
        <pc:spChg chg="add">
          <ac:chgData name="Adaeze Mpyisi" userId="d3e9e0cbc75cf751" providerId="Windows Live" clId="Web-{EDC9CD0C-CE95-4FFB-952F-E85952A12FBB}" dt="2024-10-20T23:47:51.316" v="826"/>
          <ac:spMkLst>
            <pc:docMk/>
            <pc:sldMk cId="3871772912" sldId="277"/>
            <ac:spMk id="35" creationId="{158B3569-73B2-4D05-8E95-886A6EE17F1F}"/>
          </ac:spMkLst>
        </pc:spChg>
        <pc:spChg chg="add">
          <ac:chgData name="Adaeze Mpyisi" userId="d3e9e0cbc75cf751" providerId="Windows Live" clId="Web-{EDC9CD0C-CE95-4FFB-952F-E85952A12FBB}" dt="2024-10-20T23:47:51.316" v="826"/>
          <ac:spMkLst>
            <pc:docMk/>
            <pc:sldMk cId="3871772912" sldId="277"/>
            <ac:spMk id="37" creationId="{2D92A843-3FA1-4DFF-99F6-47FA457D7C2E}"/>
          </ac:spMkLst>
        </pc:spChg>
        <pc:spChg chg="add">
          <ac:chgData name="Adaeze Mpyisi" userId="d3e9e0cbc75cf751" providerId="Windows Live" clId="Web-{EDC9CD0C-CE95-4FFB-952F-E85952A12FBB}" dt="2024-10-20T23:47:51.316" v="826"/>
          <ac:spMkLst>
            <pc:docMk/>
            <pc:sldMk cId="3871772912" sldId="277"/>
            <ac:spMk id="39" creationId="{B71758F4-3F46-45DA-8AC5-4E508DA080BA}"/>
          </ac:spMkLst>
        </pc:spChg>
        <pc:spChg chg="add">
          <ac:chgData name="Adaeze Mpyisi" userId="d3e9e0cbc75cf751" providerId="Windows Live" clId="Web-{EDC9CD0C-CE95-4FFB-952F-E85952A12FBB}" dt="2024-10-20T23:47:51.316" v="826"/>
          <ac:spMkLst>
            <pc:docMk/>
            <pc:sldMk cId="3871772912" sldId="277"/>
            <ac:spMk id="41" creationId="{8550FED7-7C32-42BB-98DB-30272A6331A9}"/>
          </ac:spMkLst>
        </pc:spChg>
        <pc:picChg chg="add del">
          <ac:chgData name="Adaeze Mpyisi" userId="d3e9e0cbc75cf751" providerId="Windows Live" clId="Web-{EDC9CD0C-CE95-4FFB-952F-E85952A12FBB}" dt="2024-10-20T23:33:19.187" v="92"/>
          <ac:picMkLst>
            <pc:docMk/>
            <pc:sldMk cId="3871772912" sldId="277"/>
            <ac:picMk id="5" creationId="{92000123-4820-7DEA-29A7-68FF13910D13}"/>
          </ac:picMkLst>
        </pc:picChg>
        <pc:picChg chg="add mod">
          <ac:chgData name="Adaeze Mpyisi" userId="d3e9e0cbc75cf751" providerId="Windows Live" clId="Web-{EDC9CD0C-CE95-4FFB-952F-E85952A12FBB}" dt="2024-10-20T23:47:51.316" v="826"/>
          <ac:picMkLst>
            <pc:docMk/>
            <pc:sldMk cId="3871772912" sldId="277"/>
            <ac:picMk id="24" creationId="{3785DDFB-DCA3-B8E7-F991-CFE0D2C6C73A}"/>
          </ac:picMkLst>
        </pc:picChg>
        <pc:cxnChg chg="add del">
          <ac:chgData name="Adaeze Mpyisi" userId="d3e9e0cbc75cf751" providerId="Windows Live" clId="Web-{EDC9CD0C-CE95-4FFB-952F-E85952A12FBB}" dt="2024-10-20T23:46:44.707" v="823"/>
          <ac:cxnSpMkLst>
            <pc:docMk/>
            <pc:sldMk cId="3871772912" sldId="277"/>
            <ac:cxnSpMk id="16" creationId="{56020367-4FD5-4596-8E10-C5F095CD8DBF}"/>
          </ac:cxnSpMkLst>
        </pc:cxnChg>
        <pc:cxnChg chg="add">
          <ac:chgData name="Adaeze Mpyisi" userId="d3e9e0cbc75cf751" providerId="Windows Live" clId="Web-{EDC9CD0C-CE95-4FFB-952F-E85952A12FBB}" dt="2024-10-20T23:47:51.316" v="826"/>
          <ac:cxnSpMkLst>
            <pc:docMk/>
            <pc:sldMk cId="3871772912" sldId="277"/>
            <ac:cxnSpMk id="43" creationId="{56020367-4FD5-4596-8E10-C5F095CD8DBF}"/>
          </ac:cxnSpMkLst>
        </pc:cxnChg>
      </pc:sldChg>
      <pc:sldChg chg="addSp modSp new mod setBg">
        <pc:chgData name="Adaeze Mpyisi" userId="d3e9e0cbc75cf751" providerId="Windows Live" clId="Web-{EDC9CD0C-CE95-4FFB-952F-E85952A12FBB}" dt="2024-10-21T00:10:25.351" v="967" actId="20577"/>
        <pc:sldMkLst>
          <pc:docMk/>
          <pc:sldMk cId="3683437980" sldId="278"/>
        </pc:sldMkLst>
        <pc:spChg chg="mod">
          <ac:chgData name="Adaeze Mpyisi" userId="d3e9e0cbc75cf751" providerId="Windows Live" clId="Web-{EDC9CD0C-CE95-4FFB-952F-E85952A12FBB}" dt="2024-10-20T23:39:39.343" v="322"/>
          <ac:spMkLst>
            <pc:docMk/>
            <pc:sldMk cId="3683437980" sldId="278"/>
            <ac:spMk id="2" creationId="{BF8AB297-FC53-2E40-AB17-1A1E03F03608}"/>
          </ac:spMkLst>
        </pc:spChg>
        <pc:spChg chg="mod">
          <ac:chgData name="Adaeze Mpyisi" userId="d3e9e0cbc75cf751" providerId="Windows Live" clId="Web-{EDC9CD0C-CE95-4FFB-952F-E85952A12FBB}" dt="2024-10-21T00:10:25.351" v="967" actId="20577"/>
          <ac:spMkLst>
            <pc:docMk/>
            <pc:sldMk cId="3683437980" sldId="278"/>
            <ac:spMk id="3" creationId="{0C438951-7071-D1E6-65A7-22E4945AE4BE}"/>
          </ac:spMkLst>
        </pc:spChg>
        <pc:spChg chg="add">
          <ac:chgData name="Adaeze Mpyisi" userId="d3e9e0cbc75cf751" providerId="Windows Live" clId="Web-{EDC9CD0C-CE95-4FFB-952F-E85952A12FBB}" dt="2024-10-20T23:39:39.343" v="322"/>
          <ac:spMkLst>
            <pc:docMk/>
            <pc:sldMk cId="3683437980" sldId="278"/>
            <ac:spMk id="8" creationId="{8D1AA55E-40D5-461B-A5A8-4AE8AAB71B08}"/>
          </ac:spMkLst>
        </pc:spChg>
        <pc:spChg chg="add">
          <ac:chgData name="Adaeze Mpyisi" userId="d3e9e0cbc75cf751" providerId="Windows Live" clId="Web-{EDC9CD0C-CE95-4FFB-952F-E85952A12FBB}" dt="2024-10-20T23:39:39.343" v="322"/>
          <ac:spMkLst>
            <pc:docMk/>
            <pc:sldMk cId="3683437980" sldId="278"/>
            <ac:spMk id="12" creationId="{6CB927A4-E432-4310-9CD5-E89FF5063179}"/>
          </ac:spMkLst>
        </pc:spChg>
        <pc:spChg chg="add">
          <ac:chgData name="Adaeze Mpyisi" userId="d3e9e0cbc75cf751" providerId="Windows Live" clId="Web-{EDC9CD0C-CE95-4FFB-952F-E85952A12FBB}" dt="2024-10-20T23:39:39.343" v="322"/>
          <ac:spMkLst>
            <pc:docMk/>
            <pc:sldMk cId="3683437980" sldId="278"/>
            <ac:spMk id="14" creationId="{E3020543-B24B-4EC4-8FFC-8DD88EEA91A8}"/>
          </ac:spMkLst>
        </pc:spChg>
        <pc:spChg chg="add">
          <ac:chgData name="Adaeze Mpyisi" userId="d3e9e0cbc75cf751" providerId="Windows Live" clId="Web-{EDC9CD0C-CE95-4FFB-952F-E85952A12FBB}" dt="2024-10-20T23:39:39.343" v="322"/>
          <ac:spMkLst>
            <pc:docMk/>
            <pc:sldMk cId="3683437980" sldId="278"/>
            <ac:spMk id="16" creationId="{1453BF6C-B012-48B7-B4E8-6D7AC7C27D02}"/>
          </ac:spMkLst>
        </pc:spChg>
        <pc:cxnChg chg="add">
          <ac:chgData name="Adaeze Mpyisi" userId="d3e9e0cbc75cf751" providerId="Windows Live" clId="Web-{EDC9CD0C-CE95-4FFB-952F-E85952A12FBB}" dt="2024-10-20T23:39:39.343" v="322"/>
          <ac:cxnSpMkLst>
            <pc:docMk/>
            <pc:sldMk cId="3683437980" sldId="278"/>
            <ac:cxnSpMk id="10" creationId="{7EB498BD-8089-4626-91EA-4978EBEF535E}"/>
          </ac:cxnSpMkLst>
        </pc:cxnChg>
      </pc:sldChg>
      <pc:sldChg chg="addSp delSp modSp new mod setBg modClrScheme chgLayout">
        <pc:chgData name="Adaeze Mpyisi" userId="d3e9e0cbc75cf751" providerId="Windows Live" clId="Web-{EDC9CD0C-CE95-4FFB-952F-E85952A12FBB}" dt="2024-10-21T00:09:54.336" v="963" actId="20577"/>
        <pc:sldMkLst>
          <pc:docMk/>
          <pc:sldMk cId="2007490409" sldId="279"/>
        </pc:sldMkLst>
        <pc:spChg chg="mod ord">
          <ac:chgData name="Adaeze Mpyisi" userId="d3e9e0cbc75cf751" providerId="Windows Live" clId="Web-{EDC9CD0C-CE95-4FFB-952F-E85952A12FBB}" dt="2024-10-21T00:09:54.336" v="963" actId="20577"/>
          <ac:spMkLst>
            <pc:docMk/>
            <pc:sldMk cId="2007490409" sldId="279"/>
            <ac:spMk id="2" creationId="{D8C7C956-A319-32EB-0DC0-F9044DFEF50A}"/>
          </ac:spMkLst>
        </pc:spChg>
        <pc:spChg chg="del mod ord">
          <ac:chgData name="Adaeze Mpyisi" userId="d3e9e0cbc75cf751" providerId="Windows Live" clId="Web-{EDC9CD0C-CE95-4FFB-952F-E85952A12FBB}" dt="2024-10-20T23:47:12.597" v="825"/>
          <ac:spMkLst>
            <pc:docMk/>
            <pc:sldMk cId="2007490409" sldId="279"/>
            <ac:spMk id="3" creationId="{427A969A-78DE-A7C1-842B-A49C41FCE6FC}"/>
          </ac:spMkLst>
        </pc:spChg>
        <pc:spChg chg="add">
          <ac:chgData name="Adaeze Mpyisi" userId="d3e9e0cbc75cf751" providerId="Windows Live" clId="Web-{EDC9CD0C-CE95-4FFB-952F-E85952A12FBB}" dt="2024-10-20T23:47:12.597" v="825"/>
          <ac:spMkLst>
            <pc:docMk/>
            <pc:sldMk cId="2007490409" sldId="279"/>
            <ac:spMk id="9" creationId="{2659FDB4-FCBE-4A89-B46D-43D4FA54464D}"/>
          </ac:spMkLst>
        </pc:spChg>
        <pc:graphicFrameChg chg="add modGraphic">
          <ac:chgData name="Adaeze Mpyisi" userId="d3e9e0cbc75cf751" providerId="Windows Live" clId="Web-{EDC9CD0C-CE95-4FFB-952F-E85952A12FBB}" dt="2024-10-21T00:09:11.398" v="949" actId="20577"/>
          <ac:graphicFrameMkLst>
            <pc:docMk/>
            <pc:sldMk cId="2007490409" sldId="279"/>
            <ac:graphicFrameMk id="5" creationId="{CE3AC9C1-88F5-E40D-3E40-80C61BBF3452}"/>
          </ac:graphicFrameMkLst>
        </pc:graphicFrameChg>
        <pc:cxnChg chg="add">
          <ac:chgData name="Adaeze Mpyisi" userId="d3e9e0cbc75cf751" providerId="Windows Live" clId="Web-{EDC9CD0C-CE95-4FFB-952F-E85952A12FBB}" dt="2024-10-20T23:47:12.597" v="825"/>
          <ac:cxnSpMkLst>
            <pc:docMk/>
            <pc:sldMk cId="2007490409" sldId="279"/>
            <ac:cxnSpMk id="11" creationId="{C8F51B3F-8331-4E4A-AE96-D47B1006EEAD}"/>
          </ac:cxnSpMkLst>
        </pc:cxnChg>
      </pc:sldChg>
      <pc:sldChg chg="delSp modSp new mod modClrScheme chgLayout">
        <pc:chgData name="Adaeze Mpyisi" userId="d3e9e0cbc75cf751" providerId="Windows Live" clId="Web-{EDC9CD0C-CE95-4FFB-952F-E85952A12FBB}" dt="2024-10-20T23:46:53.363" v="824"/>
        <pc:sldMkLst>
          <pc:docMk/>
          <pc:sldMk cId="4162763124" sldId="280"/>
        </pc:sldMkLst>
        <pc:spChg chg="mod ord">
          <ac:chgData name="Adaeze Mpyisi" userId="d3e9e0cbc75cf751" providerId="Windows Live" clId="Web-{EDC9CD0C-CE95-4FFB-952F-E85952A12FBB}" dt="2024-10-20T23:40:45.312" v="350"/>
          <ac:spMkLst>
            <pc:docMk/>
            <pc:sldMk cId="4162763124" sldId="280"/>
            <ac:spMk id="2" creationId="{E423F32E-90B7-E39F-1FC1-98327ACD0577}"/>
          </ac:spMkLst>
        </pc:spChg>
        <pc:spChg chg="del mod ord">
          <ac:chgData name="Adaeze Mpyisi" userId="d3e9e0cbc75cf751" providerId="Windows Live" clId="Web-{EDC9CD0C-CE95-4FFB-952F-E85952A12FBB}" dt="2024-10-20T23:46:53.363" v="824"/>
          <ac:spMkLst>
            <pc:docMk/>
            <pc:sldMk cId="4162763124" sldId="280"/>
            <ac:spMk id="3" creationId="{32741B13-BF60-DC19-2445-FB82279401A5}"/>
          </ac:spMkLst>
        </pc:spChg>
      </pc:sldChg>
    </pc:docChg>
  </pc:docChgLst>
  <pc:docChgLst>
    <pc:chgData name="Guest User" providerId="Windows Live" clId="Web-{F85FF6A0-4788-477D-BA54-794376A419FC}"/>
    <pc:docChg chg="modSld">
      <pc:chgData name="Guest User" userId="" providerId="Windows Live" clId="Web-{F85FF6A0-4788-477D-BA54-794376A419FC}" dt="2024-10-20T22:11:07.033" v="18" actId="14100"/>
      <pc:docMkLst>
        <pc:docMk/>
      </pc:docMkLst>
      <pc:sldChg chg="addSp delSp modSp">
        <pc:chgData name="Guest User" userId="" providerId="Windows Live" clId="Web-{F85FF6A0-4788-477D-BA54-794376A419FC}" dt="2024-10-20T22:11:07.033" v="18" actId="14100"/>
        <pc:sldMkLst>
          <pc:docMk/>
          <pc:sldMk cId="937066079" sldId="259"/>
        </pc:sldMkLst>
        <pc:spChg chg="mod">
          <ac:chgData name="Guest User" userId="" providerId="Windows Live" clId="Web-{F85FF6A0-4788-477D-BA54-794376A419FC}" dt="2024-10-20T22:10:49.095" v="16" actId="14100"/>
          <ac:spMkLst>
            <pc:docMk/>
            <pc:sldMk cId="937066079" sldId="259"/>
            <ac:spMk id="2" creationId="{5F7EABA0-4ED4-797C-831B-971857B607D5}"/>
          </ac:spMkLst>
        </pc:spChg>
        <pc:spChg chg="mod">
          <ac:chgData name="Guest User" userId="" providerId="Windows Live" clId="Web-{F85FF6A0-4788-477D-BA54-794376A419FC}" dt="2024-10-20T22:11:02.408" v="17" actId="1076"/>
          <ac:spMkLst>
            <pc:docMk/>
            <pc:sldMk cId="937066079" sldId="259"/>
            <ac:spMk id="10" creationId="{1C17EEC9-771F-BA93-CA9F-78A43F44786F}"/>
          </ac:spMkLst>
        </pc:spChg>
        <pc:picChg chg="add mod">
          <ac:chgData name="Guest User" userId="" providerId="Windows Live" clId="Web-{F85FF6A0-4788-477D-BA54-794376A419FC}" dt="2024-10-20T22:11:07.033" v="18" actId="14100"/>
          <ac:picMkLst>
            <pc:docMk/>
            <pc:sldMk cId="937066079" sldId="259"/>
            <ac:picMk id="3" creationId="{26035AB6-310E-CB7B-B95D-D1E34469FD9F}"/>
          </ac:picMkLst>
        </pc:picChg>
        <pc:picChg chg="del">
          <ac:chgData name="Guest User" userId="" providerId="Windows Live" clId="Web-{F85FF6A0-4788-477D-BA54-794376A419FC}" dt="2024-10-20T22:08:52.031" v="0"/>
          <ac:picMkLst>
            <pc:docMk/>
            <pc:sldMk cId="937066079" sldId="259"/>
            <ac:picMk id="7" creationId="{B7F150A0-46B8-DBB5-5C3F-2AB87D4423C0}"/>
          </ac:picMkLst>
        </pc:picChg>
      </pc:sldChg>
    </pc:docChg>
  </pc:docChgLst>
  <pc:docChgLst>
    <pc:chgData name="Guest User" providerId="Windows Live" clId="Web-{5ACBB912-18B3-4A41-9747-F8F68F282EB7}"/>
    <pc:docChg chg="modSld">
      <pc:chgData name="Guest User" userId="" providerId="Windows Live" clId="Web-{5ACBB912-18B3-4A41-9747-F8F68F282EB7}" dt="2024-10-21T14:07:49.245" v="3"/>
      <pc:docMkLst>
        <pc:docMk/>
      </pc:docMkLst>
      <pc:sldChg chg="modSp">
        <pc:chgData name="Guest User" userId="" providerId="Windows Live" clId="Web-{5ACBB912-18B3-4A41-9747-F8F68F282EB7}" dt="2024-10-21T14:02:58.105" v="1" actId="1076"/>
        <pc:sldMkLst>
          <pc:docMk/>
          <pc:sldMk cId="3540127113" sldId="269"/>
        </pc:sldMkLst>
        <pc:spChg chg="mod">
          <ac:chgData name="Guest User" userId="" providerId="Windows Live" clId="Web-{5ACBB912-18B3-4A41-9747-F8F68F282EB7}" dt="2024-10-21T14:02:53.668" v="0" actId="14100"/>
          <ac:spMkLst>
            <pc:docMk/>
            <pc:sldMk cId="3540127113" sldId="269"/>
            <ac:spMk id="5" creationId="{BDC18D3E-43DD-5620-9C17-9F189DF80036}"/>
          </ac:spMkLst>
        </pc:spChg>
        <pc:spChg chg="mod">
          <ac:chgData name="Guest User" userId="" providerId="Windows Live" clId="Web-{5ACBB912-18B3-4A41-9747-F8F68F282EB7}" dt="2024-10-21T14:02:58.105" v="1" actId="1076"/>
          <ac:spMkLst>
            <pc:docMk/>
            <pc:sldMk cId="3540127113" sldId="269"/>
            <ac:spMk id="6" creationId="{3253A25A-2AA2-E5EB-4826-88C47EA4A0DE}"/>
          </ac:spMkLst>
        </pc:spChg>
      </pc:sldChg>
      <pc:sldChg chg="modNotes">
        <pc:chgData name="Guest User" userId="" providerId="Windows Live" clId="Web-{5ACBB912-18B3-4A41-9747-F8F68F282EB7}" dt="2024-10-21T14:07:49.245" v="3"/>
        <pc:sldMkLst>
          <pc:docMk/>
          <pc:sldMk cId="2328846954" sldId="272"/>
        </pc:sldMkLst>
      </pc:sldChg>
    </pc:docChg>
  </pc:docChgLst>
  <pc:docChgLst>
    <pc:chgData name="Guest User" providerId="Windows Live" clId="Web-{4D8D9145-42FC-439E-8B93-F1B801AF508A}"/>
    <pc:docChg chg="addSld modSld sldOrd">
      <pc:chgData name="Guest User" userId="" providerId="Windows Live" clId="Web-{4D8D9145-42FC-439E-8B93-F1B801AF508A}" dt="2024-10-21T21:41:25.551" v="572" actId="20577"/>
      <pc:docMkLst>
        <pc:docMk/>
      </pc:docMkLst>
      <pc:sldChg chg="addSp delSp modSp new ord">
        <pc:chgData name="Guest User" userId="" providerId="Windows Live" clId="Web-{4D8D9145-42FC-439E-8B93-F1B801AF508A}" dt="2024-10-21T21:41:25.551" v="572" actId="20577"/>
        <pc:sldMkLst>
          <pc:docMk/>
          <pc:sldMk cId="309469308" sldId="274"/>
        </pc:sldMkLst>
        <pc:spChg chg="mod">
          <ac:chgData name="Guest User" userId="" providerId="Windows Live" clId="Web-{4D8D9145-42FC-439E-8B93-F1B801AF508A}" dt="2024-10-20T23:08:50.512" v="561" actId="20577"/>
          <ac:spMkLst>
            <pc:docMk/>
            <pc:sldMk cId="309469308" sldId="274"/>
            <ac:spMk id="2" creationId="{BC610D5D-9DEF-AC01-0F5D-8F8309B1C14F}"/>
          </ac:spMkLst>
        </pc:spChg>
        <pc:spChg chg="del">
          <ac:chgData name="Guest User" userId="" providerId="Windows Live" clId="Web-{4D8D9145-42FC-439E-8B93-F1B801AF508A}" dt="2024-10-20T22:10:54.914" v="4"/>
          <ac:spMkLst>
            <pc:docMk/>
            <pc:sldMk cId="309469308" sldId="274"/>
            <ac:spMk id="3" creationId="{14D66F5B-95C5-469F-66B8-D4D8214E2DB9}"/>
          </ac:spMkLst>
        </pc:spChg>
        <pc:spChg chg="add mod">
          <ac:chgData name="Guest User" userId="" providerId="Windows Live" clId="Web-{4D8D9145-42FC-439E-8B93-F1B801AF508A}" dt="2024-10-21T21:41:25.551" v="572" actId="20577"/>
          <ac:spMkLst>
            <pc:docMk/>
            <pc:sldMk cId="309469308" sldId="274"/>
            <ac:spMk id="5" creationId="{EAAF730A-B6AE-AF41-B7C3-73B0BE560246}"/>
          </ac:spMkLst>
        </pc:spChg>
        <pc:picChg chg="add mod ord">
          <ac:chgData name="Guest User" userId="" providerId="Windows Live" clId="Web-{4D8D9145-42FC-439E-8B93-F1B801AF508A}" dt="2024-10-20T22:11:32.945" v="53" actId="1076"/>
          <ac:picMkLst>
            <pc:docMk/>
            <pc:sldMk cId="309469308" sldId="274"/>
            <ac:picMk id="4" creationId="{A9EB68C9-85FA-E175-12C2-357DD768EB18}"/>
          </ac:picMkLst>
        </pc:picChg>
      </pc:sldChg>
      <pc:sldChg chg="addSp delSp modSp add ord replId">
        <pc:chgData name="Guest User" userId="" providerId="Windows Live" clId="Web-{4D8D9145-42FC-439E-8B93-F1B801AF508A}" dt="2024-10-20T22:30:02.061" v="551" actId="20577"/>
        <pc:sldMkLst>
          <pc:docMk/>
          <pc:sldMk cId="816788401" sldId="275"/>
        </pc:sldMkLst>
        <pc:spChg chg="mod">
          <ac:chgData name="Guest User" userId="" providerId="Windows Live" clId="Web-{4D8D9145-42FC-439E-8B93-F1B801AF508A}" dt="2024-10-20T22:30:02.061" v="551" actId="20577"/>
          <ac:spMkLst>
            <pc:docMk/>
            <pc:sldMk cId="816788401" sldId="275"/>
            <ac:spMk id="2" creationId="{5F7EABA0-4ED4-797C-831B-971857B607D5}"/>
          </ac:spMkLst>
        </pc:spChg>
        <pc:spChg chg="mod">
          <ac:chgData name="Guest User" userId="" providerId="Windows Live" clId="Web-{4D8D9145-42FC-439E-8B93-F1B801AF508A}" dt="2024-10-20T22:27:33.452" v="547" actId="20577"/>
          <ac:spMkLst>
            <pc:docMk/>
            <pc:sldMk cId="816788401" sldId="275"/>
            <ac:spMk id="10" creationId="{1C17EEC9-771F-BA93-CA9F-78A43F44786F}"/>
          </ac:spMkLst>
        </pc:spChg>
        <pc:picChg chg="del">
          <ac:chgData name="Guest User" userId="" providerId="Windows Live" clId="Web-{4D8D9145-42FC-439E-8B93-F1B801AF508A}" dt="2024-10-20T22:15:18.046" v="105"/>
          <ac:picMkLst>
            <pc:docMk/>
            <pc:sldMk cId="816788401" sldId="275"/>
            <ac:picMk id="3" creationId="{26035AB6-310E-CB7B-B95D-D1E34469FD9F}"/>
          </ac:picMkLst>
        </pc:picChg>
        <pc:picChg chg="add del mod">
          <ac:chgData name="Guest User" userId="" providerId="Windows Live" clId="Web-{4D8D9145-42FC-439E-8B93-F1B801AF508A}" dt="2024-10-20T22:23:26.437" v="316"/>
          <ac:picMkLst>
            <pc:docMk/>
            <pc:sldMk cId="816788401" sldId="275"/>
            <ac:picMk id="4" creationId="{F964E125-E021-96A7-8167-4083AE1C94C2}"/>
          </ac:picMkLst>
        </pc:picChg>
        <pc:picChg chg="add del mod">
          <ac:chgData name="Guest User" userId="" providerId="Windows Live" clId="Web-{4D8D9145-42FC-439E-8B93-F1B801AF508A}" dt="2024-10-20T22:23:59.484" v="319"/>
          <ac:picMkLst>
            <pc:docMk/>
            <pc:sldMk cId="816788401" sldId="275"/>
            <ac:picMk id="5" creationId="{5D2A922B-8B4C-8145-A6E5-F24F1A5030E3}"/>
          </ac:picMkLst>
        </pc:picChg>
        <pc:picChg chg="add mod">
          <ac:chgData name="Guest User" userId="" providerId="Windows Live" clId="Web-{4D8D9145-42FC-439E-8B93-F1B801AF508A}" dt="2024-10-20T22:24:10.921" v="323" actId="14100"/>
          <ac:picMkLst>
            <pc:docMk/>
            <pc:sldMk cId="816788401" sldId="275"/>
            <ac:picMk id="6" creationId="{6932D878-21BE-F590-8500-3A4E067A741C}"/>
          </ac:picMkLst>
        </pc:picChg>
      </pc:sldChg>
      <pc:sldChg chg="modSp add replId">
        <pc:chgData name="Guest User" userId="" providerId="Windows Live" clId="Web-{4D8D9145-42FC-439E-8B93-F1B801AF508A}" dt="2024-10-20T22:29:55.436" v="549" actId="20577"/>
        <pc:sldMkLst>
          <pc:docMk/>
          <pc:sldMk cId="3141413078" sldId="276"/>
        </pc:sldMkLst>
        <pc:spChg chg="mod">
          <ac:chgData name="Guest User" userId="" providerId="Windows Live" clId="Web-{4D8D9145-42FC-439E-8B93-F1B801AF508A}" dt="2024-10-20T22:29:55.436" v="549" actId="20577"/>
          <ac:spMkLst>
            <pc:docMk/>
            <pc:sldMk cId="3141413078" sldId="276"/>
            <ac:spMk id="2" creationId="{5F7EABA0-4ED4-797C-831B-971857B607D5}"/>
          </ac:spMkLst>
        </pc:spChg>
      </pc:sldChg>
      <pc:sldChg chg="modSp">
        <pc:chgData name="Guest User" userId="" providerId="Windows Live" clId="Web-{4D8D9145-42FC-439E-8B93-F1B801AF508A}" dt="2024-10-20T23:39:04.143" v="564" actId="20577"/>
        <pc:sldMkLst>
          <pc:docMk/>
          <pc:sldMk cId="3683437980" sldId="278"/>
        </pc:sldMkLst>
        <pc:spChg chg="mod">
          <ac:chgData name="Guest User" userId="" providerId="Windows Live" clId="Web-{4D8D9145-42FC-439E-8B93-F1B801AF508A}" dt="2024-10-20T23:39:04.143" v="564" actId="20577"/>
          <ac:spMkLst>
            <pc:docMk/>
            <pc:sldMk cId="3683437980" sldId="278"/>
            <ac:spMk id="3" creationId="{0C438951-7071-D1E6-65A7-22E4945AE4BE}"/>
          </ac:spMkLst>
        </pc:spChg>
      </pc:sldChg>
    </pc:docChg>
  </pc:docChgLst>
  <pc:docChgLst>
    <pc:chgData name="Adaeze Mpyisi" userId="d3e9e0cbc75cf751" providerId="LiveId" clId="{F8C138D3-929D-4233-8689-282BF0A455EF}"/>
    <pc:docChg chg="undo custSel addSld delSld modSld sldOrd">
      <pc:chgData name="Adaeze Mpyisi" userId="d3e9e0cbc75cf751" providerId="LiveId" clId="{F8C138D3-929D-4233-8689-282BF0A455EF}" dt="2024-10-17T00:55:51.087" v="801" actId="20577"/>
      <pc:docMkLst>
        <pc:docMk/>
      </pc:docMkLst>
      <pc:sldChg chg="addSp delSp modSp mod">
        <pc:chgData name="Adaeze Mpyisi" userId="d3e9e0cbc75cf751" providerId="LiveId" clId="{F8C138D3-929D-4233-8689-282BF0A455EF}" dt="2024-10-17T00:55:51.087" v="801" actId="20577"/>
        <pc:sldMkLst>
          <pc:docMk/>
          <pc:sldMk cId="4118779360" sldId="257"/>
        </pc:sldMkLst>
        <pc:spChg chg="del">
          <ac:chgData name="Adaeze Mpyisi" userId="d3e9e0cbc75cf751" providerId="LiveId" clId="{F8C138D3-929D-4233-8689-282BF0A455EF}" dt="2024-10-17T00:51:12.274" v="569" actId="26606"/>
          <ac:spMkLst>
            <pc:docMk/>
            <pc:sldMk cId="4118779360" sldId="257"/>
            <ac:spMk id="9" creationId="{2659FDB4-FCBE-4A89-B46D-43D4FA54464D}"/>
          </ac:spMkLst>
        </pc:spChg>
        <pc:spChg chg="add">
          <ac:chgData name="Adaeze Mpyisi" userId="d3e9e0cbc75cf751" providerId="LiveId" clId="{F8C138D3-929D-4233-8689-282BF0A455EF}" dt="2024-10-17T00:51:12.274" v="569" actId="26606"/>
          <ac:spMkLst>
            <pc:docMk/>
            <pc:sldMk cId="4118779360" sldId="257"/>
            <ac:spMk id="16" creationId="{2659FDB4-FCBE-4A89-B46D-43D4FA54464D}"/>
          </ac:spMkLst>
        </pc:spChg>
        <pc:graphicFrameChg chg="mod modGraphic">
          <ac:chgData name="Adaeze Mpyisi" userId="d3e9e0cbc75cf751" providerId="LiveId" clId="{F8C138D3-929D-4233-8689-282BF0A455EF}" dt="2024-10-17T00:55:51.087" v="801" actId="20577"/>
          <ac:graphicFrameMkLst>
            <pc:docMk/>
            <pc:sldMk cId="4118779360" sldId="257"/>
            <ac:graphicFrameMk id="5" creationId="{83A71391-0F6A-E935-149D-CF82C287D00B}"/>
          </ac:graphicFrameMkLst>
        </pc:graphicFrameChg>
        <pc:cxnChg chg="del">
          <ac:chgData name="Adaeze Mpyisi" userId="d3e9e0cbc75cf751" providerId="LiveId" clId="{F8C138D3-929D-4233-8689-282BF0A455EF}" dt="2024-10-17T00:51:12.274" v="569" actId="26606"/>
          <ac:cxnSpMkLst>
            <pc:docMk/>
            <pc:sldMk cId="4118779360" sldId="257"/>
            <ac:cxnSpMk id="11" creationId="{C8F51B3F-8331-4E4A-AE96-D47B1006EEAD}"/>
          </ac:cxnSpMkLst>
        </pc:cxnChg>
        <pc:cxnChg chg="add">
          <ac:chgData name="Adaeze Mpyisi" userId="d3e9e0cbc75cf751" providerId="LiveId" clId="{F8C138D3-929D-4233-8689-282BF0A455EF}" dt="2024-10-17T00:51:12.274" v="569" actId="26606"/>
          <ac:cxnSpMkLst>
            <pc:docMk/>
            <pc:sldMk cId="4118779360" sldId="257"/>
            <ac:cxnSpMk id="18" creationId="{C8F51B3F-8331-4E4A-AE96-D47B1006EEAD}"/>
          </ac:cxnSpMkLst>
        </pc:cxnChg>
      </pc:sldChg>
      <pc:sldChg chg="addSp delSp modSp new mod setBg modClrScheme addAnim chgLayout">
        <pc:chgData name="Adaeze Mpyisi" userId="d3e9e0cbc75cf751" providerId="LiveId" clId="{F8C138D3-929D-4233-8689-282BF0A455EF}" dt="2024-10-16T23:39:58.786" v="23" actId="1076"/>
        <pc:sldMkLst>
          <pc:docMk/>
          <pc:sldMk cId="3099337959" sldId="263"/>
        </pc:sldMkLst>
        <pc:spChg chg="mod ord">
          <ac:chgData name="Adaeze Mpyisi" userId="d3e9e0cbc75cf751" providerId="LiveId" clId="{F8C138D3-929D-4233-8689-282BF0A455EF}" dt="2024-10-16T23:39:58.786" v="23" actId="1076"/>
          <ac:spMkLst>
            <pc:docMk/>
            <pc:sldMk cId="3099337959" sldId="263"/>
            <ac:spMk id="2" creationId="{408D5827-F3C4-4393-C00D-A456B254A7EC}"/>
          </ac:spMkLst>
        </pc:spChg>
        <pc:spChg chg="del mod ord">
          <ac:chgData name="Adaeze Mpyisi" userId="d3e9e0cbc75cf751" providerId="LiveId" clId="{F8C138D3-929D-4233-8689-282BF0A455EF}" dt="2024-10-16T23:38:37.898" v="17" actId="700"/>
          <ac:spMkLst>
            <pc:docMk/>
            <pc:sldMk cId="3099337959" sldId="263"/>
            <ac:spMk id="3" creationId="{392ADD5D-F091-3711-39DE-E5CC4094E705}"/>
          </ac:spMkLst>
        </pc:spChg>
        <pc:spChg chg="add del mod ord">
          <ac:chgData name="Adaeze Mpyisi" userId="d3e9e0cbc75cf751" providerId="LiveId" clId="{F8C138D3-929D-4233-8689-282BF0A455EF}" dt="2024-10-16T23:39:51.522" v="22" actId="478"/>
          <ac:spMkLst>
            <pc:docMk/>
            <pc:sldMk cId="3099337959" sldId="263"/>
            <ac:spMk id="4" creationId="{628DDB22-C0D0-0034-944E-0B28F2B96D8B}"/>
          </ac:spMkLst>
        </pc:spChg>
        <pc:spChg chg="add del">
          <ac:chgData name="Adaeze Mpyisi" userId="d3e9e0cbc75cf751" providerId="LiveId" clId="{F8C138D3-929D-4233-8689-282BF0A455EF}" dt="2024-10-16T23:39:45.341" v="21" actId="26606"/>
          <ac:spMkLst>
            <pc:docMk/>
            <pc:sldMk cId="3099337959" sldId="263"/>
            <ac:spMk id="10" creationId="{DCE1AED4-C7FF-4468-BF54-4470A0A3E283}"/>
          </ac:spMkLst>
        </pc:spChg>
        <pc:spChg chg="add del">
          <ac:chgData name="Adaeze Mpyisi" userId="d3e9e0cbc75cf751" providerId="LiveId" clId="{F8C138D3-929D-4233-8689-282BF0A455EF}" dt="2024-10-16T23:39:45.341" v="21" actId="26606"/>
          <ac:spMkLst>
            <pc:docMk/>
            <pc:sldMk cId="3099337959" sldId="263"/>
            <ac:spMk id="12" creationId="{BDE94FAB-AA60-43B4-A2C3-3A940B9A951A}"/>
          </ac:spMkLst>
        </pc:spChg>
        <pc:spChg chg="add">
          <ac:chgData name="Adaeze Mpyisi" userId="d3e9e0cbc75cf751" providerId="LiveId" clId="{F8C138D3-929D-4233-8689-282BF0A455EF}" dt="2024-10-16T23:39:45.341" v="21" actId="26606"/>
          <ac:spMkLst>
            <pc:docMk/>
            <pc:sldMk cId="3099337959" sldId="263"/>
            <ac:spMk id="17" creationId="{D9FB580A-BA0E-4D5E-90F4-C42767A78389}"/>
          </ac:spMkLst>
        </pc:spChg>
        <pc:spChg chg="add">
          <ac:chgData name="Adaeze Mpyisi" userId="d3e9e0cbc75cf751" providerId="LiveId" clId="{F8C138D3-929D-4233-8689-282BF0A455EF}" dt="2024-10-16T23:39:45.341" v="21" actId="26606"/>
          <ac:spMkLst>
            <pc:docMk/>
            <pc:sldMk cId="3099337959" sldId="263"/>
            <ac:spMk id="19" creationId="{66FE6C92-1731-4FD3-9F27-3D29161BB9BE}"/>
          </ac:spMkLst>
        </pc:spChg>
        <pc:spChg chg="add">
          <ac:chgData name="Adaeze Mpyisi" userId="d3e9e0cbc75cf751" providerId="LiveId" clId="{F8C138D3-929D-4233-8689-282BF0A455EF}" dt="2024-10-16T23:39:45.341" v="21" actId="26606"/>
          <ac:spMkLst>
            <pc:docMk/>
            <pc:sldMk cId="3099337959" sldId="263"/>
            <ac:spMk id="21" creationId="{C5CB530E-515E-412C-9DF1-5F8FFBD6F383}"/>
          </ac:spMkLst>
        </pc:spChg>
        <pc:spChg chg="add">
          <ac:chgData name="Adaeze Mpyisi" userId="d3e9e0cbc75cf751" providerId="LiveId" clId="{F8C138D3-929D-4233-8689-282BF0A455EF}" dt="2024-10-16T23:39:45.341" v="21" actId="26606"/>
          <ac:spMkLst>
            <pc:docMk/>
            <pc:sldMk cId="3099337959" sldId="263"/>
            <ac:spMk id="23" creationId="{712D4376-A578-4FF1-94FC-245E7A6A489F}"/>
          </ac:spMkLst>
        </pc:spChg>
        <pc:spChg chg="add">
          <ac:chgData name="Adaeze Mpyisi" userId="d3e9e0cbc75cf751" providerId="LiveId" clId="{F8C138D3-929D-4233-8689-282BF0A455EF}" dt="2024-10-16T23:39:45.341" v="21" actId="26606"/>
          <ac:spMkLst>
            <pc:docMk/>
            <pc:sldMk cId="3099337959" sldId="263"/>
            <ac:spMk id="25" creationId="{AEA7509D-F04F-40CB-A0B3-EEF16499CC9F}"/>
          </ac:spMkLst>
        </pc:spChg>
        <pc:picChg chg="add mod">
          <ac:chgData name="Adaeze Mpyisi" userId="d3e9e0cbc75cf751" providerId="LiveId" clId="{F8C138D3-929D-4233-8689-282BF0A455EF}" dt="2024-10-16T23:39:30.390" v="20"/>
          <ac:picMkLst>
            <pc:docMk/>
            <pc:sldMk cId="3099337959" sldId="263"/>
            <ac:picMk id="5" creationId="{84844531-4E83-99D4-8605-72BA9DF51E50}"/>
          </ac:picMkLst>
        </pc:picChg>
        <pc:picChg chg="add mod">
          <ac:chgData name="Adaeze Mpyisi" userId="d3e9e0cbc75cf751" providerId="LiveId" clId="{F8C138D3-929D-4233-8689-282BF0A455EF}" dt="2024-10-16T23:39:45.341" v="21" actId="26606"/>
          <ac:picMkLst>
            <pc:docMk/>
            <pc:sldMk cId="3099337959" sldId="263"/>
            <ac:picMk id="6" creationId="{85362758-7BA9-AEB5-343E-3BF1B7275978}"/>
          </ac:picMkLst>
        </pc:picChg>
      </pc:sldChg>
      <pc:sldChg chg="modSp new mod">
        <pc:chgData name="Adaeze Mpyisi" userId="d3e9e0cbc75cf751" providerId="LiveId" clId="{F8C138D3-929D-4233-8689-282BF0A455EF}" dt="2024-10-16T23:38:27.056" v="16"/>
        <pc:sldMkLst>
          <pc:docMk/>
          <pc:sldMk cId="3615869058" sldId="264"/>
        </pc:sldMkLst>
        <pc:spChg chg="mod">
          <ac:chgData name="Adaeze Mpyisi" userId="d3e9e0cbc75cf751" providerId="LiveId" clId="{F8C138D3-929D-4233-8689-282BF0A455EF}" dt="2024-10-16T23:38:27.056" v="16"/>
          <ac:spMkLst>
            <pc:docMk/>
            <pc:sldMk cId="3615869058" sldId="264"/>
            <ac:spMk id="2" creationId="{459343AB-672D-B4D1-3CEF-058E9FF29B87}"/>
          </ac:spMkLst>
        </pc:spChg>
      </pc:sldChg>
      <pc:sldChg chg="new">
        <pc:chgData name="Adaeze Mpyisi" userId="d3e9e0cbc75cf751" providerId="LiveId" clId="{F8C138D3-929D-4233-8689-282BF0A455EF}" dt="2024-10-16T23:50:38.480" v="41" actId="680"/>
        <pc:sldMkLst>
          <pc:docMk/>
          <pc:sldMk cId="2355043989" sldId="265"/>
        </pc:sldMkLst>
      </pc:sldChg>
      <pc:sldChg chg="addSp delSp modSp new del mod modMedia setBg modClrScheme addAnim delAnim setClrOvrMap delDesignElem chgLayout">
        <pc:chgData name="Adaeze Mpyisi" userId="d3e9e0cbc75cf751" providerId="LiveId" clId="{F8C138D3-929D-4233-8689-282BF0A455EF}" dt="2024-10-16T23:52:30.829" v="57" actId="2696"/>
        <pc:sldMkLst>
          <pc:docMk/>
          <pc:sldMk cId="1044986459" sldId="266"/>
        </pc:sldMkLst>
        <pc:spChg chg="mod ord">
          <ac:chgData name="Adaeze Mpyisi" userId="d3e9e0cbc75cf751" providerId="LiveId" clId="{F8C138D3-929D-4233-8689-282BF0A455EF}" dt="2024-10-16T23:52:11.646" v="56" actId="27636"/>
          <ac:spMkLst>
            <pc:docMk/>
            <pc:sldMk cId="1044986459" sldId="266"/>
            <ac:spMk id="2" creationId="{660811CD-7AC1-A925-478E-80039EFB9118}"/>
          </ac:spMkLst>
        </pc:spChg>
        <pc:spChg chg="del mod ord">
          <ac:chgData name="Adaeze Mpyisi" userId="d3e9e0cbc75cf751" providerId="LiveId" clId="{F8C138D3-929D-4233-8689-282BF0A455EF}" dt="2024-10-16T23:51:02.705" v="44" actId="700"/>
          <ac:spMkLst>
            <pc:docMk/>
            <pc:sldMk cId="1044986459" sldId="266"/>
            <ac:spMk id="3" creationId="{E0B1ADC6-7066-7534-D708-D8C5F9E85CD2}"/>
          </ac:spMkLst>
        </pc:spChg>
        <pc:spChg chg="add del mod ord">
          <ac:chgData name="Adaeze Mpyisi" userId="d3e9e0cbc75cf751" providerId="LiveId" clId="{F8C138D3-929D-4233-8689-282BF0A455EF}" dt="2024-10-16T23:52:11.632" v="55" actId="6264"/>
          <ac:spMkLst>
            <pc:docMk/>
            <pc:sldMk cId="1044986459" sldId="266"/>
            <ac:spMk id="4" creationId="{AAEAFA1F-3139-1686-D3AC-354D51611703}"/>
          </ac:spMkLst>
        </pc:spChg>
        <pc:spChg chg="add del mod">
          <ac:chgData name="Adaeze Mpyisi" userId="d3e9e0cbc75cf751" providerId="LiveId" clId="{F8C138D3-929D-4233-8689-282BF0A455EF}" dt="2024-10-16T23:52:11.632" v="55" actId="6264"/>
          <ac:spMkLst>
            <pc:docMk/>
            <pc:sldMk cId="1044986459" sldId="266"/>
            <ac:spMk id="5" creationId="{1D35944E-94CC-53D2-4813-3244E63CF19C}"/>
          </ac:spMkLst>
        </pc:spChg>
        <pc:spChg chg="add mod ord">
          <ac:chgData name="Adaeze Mpyisi" userId="d3e9e0cbc75cf751" providerId="LiveId" clId="{F8C138D3-929D-4233-8689-282BF0A455EF}" dt="2024-10-16T23:52:11.632" v="55" actId="6264"/>
          <ac:spMkLst>
            <pc:docMk/>
            <pc:sldMk cId="1044986459" sldId="266"/>
            <ac:spMk id="7" creationId="{498614EA-2193-03CB-DF5E-D4A3ECAACDF4}"/>
          </ac:spMkLst>
        </pc:spChg>
        <pc:spChg chg="add del">
          <ac:chgData name="Adaeze Mpyisi" userId="d3e9e0cbc75cf751" providerId="LiveId" clId="{F8C138D3-929D-4233-8689-282BF0A455EF}" dt="2024-10-16T23:51:33.578" v="49" actId="26606"/>
          <ac:spMkLst>
            <pc:docMk/>
            <pc:sldMk cId="1044986459" sldId="266"/>
            <ac:spMk id="10" creationId="{0671A8AE-40A1-4631-A6B8-581AFF065482}"/>
          </ac:spMkLst>
        </pc:spChg>
        <pc:spChg chg="add del">
          <ac:chgData name="Adaeze Mpyisi" userId="d3e9e0cbc75cf751" providerId="LiveId" clId="{F8C138D3-929D-4233-8689-282BF0A455EF}" dt="2024-10-16T23:51:33.578" v="49" actId="26606"/>
          <ac:spMkLst>
            <pc:docMk/>
            <pc:sldMk cId="1044986459" sldId="266"/>
            <ac:spMk id="12" creationId="{A44CD100-6267-4E62-AA64-2182A3A6A1C0}"/>
          </ac:spMkLst>
        </pc:spChg>
        <pc:spChg chg="add del">
          <ac:chgData name="Adaeze Mpyisi" userId="d3e9e0cbc75cf751" providerId="LiveId" clId="{F8C138D3-929D-4233-8689-282BF0A455EF}" dt="2024-10-16T23:51:37.893" v="52" actId="26606"/>
          <ac:spMkLst>
            <pc:docMk/>
            <pc:sldMk cId="1044986459" sldId="266"/>
            <ac:spMk id="15" creationId="{6E37B132-9C54-4236-8910-3340177AD9DB}"/>
          </ac:spMkLst>
        </pc:spChg>
        <pc:spChg chg="add del">
          <ac:chgData name="Adaeze Mpyisi" userId="d3e9e0cbc75cf751" providerId="LiveId" clId="{F8C138D3-929D-4233-8689-282BF0A455EF}" dt="2024-10-16T23:51:37.893" v="52" actId="26606"/>
          <ac:spMkLst>
            <pc:docMk/>
            <pc:sldMk cId="1044986459" sldId="266"/>
            <ac:spMk id="16" creationId="{508BEF50-7B1E-49A4-BC19-5F4F1D755E64}"/>
          </ac:spMkLst>
        </pc:spChg>
        <pc:spChg chg="add del">
          <ac:chgData name="Adaeze Mpyisi" userId="d3e9e0cbc75cf751" providerId="LiveId" clId="{F8C138D3-929D-4233-8689-282BF0A455EF}" dt="2024-10-16T23:51:37.893" v="52" actId="26606"/>
          <ac:spMkLst>
            <pc:docMk/>
            <pc:sldMk cId="1044986459" sldId="266"/>
            <ac:spMk id="17" creationId="{D472C551-D440-40DF-9260-BDB9AC40960A}"/>
          </ac:spMkLst>
        </pc:spChg>
        <pc:spChg chg="add del">
          <ac:chgData name="Adaeze Mpyisi" userId="d3e9e0cbc75cf751" providerId="LiveId" clId="{F8C138D3-929D-4233-8689-282BF0A455EF}" dt="2024-10-16T23:51:37.893" v="52" actId="26606"/>
          <ac:spMkLst>
            <pc:docMk/>
            <pc:sldMk cId="1044986459" sldId="266"/>
            <ac:spMk id="18" creationId="{3FBAD350-5664-4811-A208-657FB882D350}"/>
          </ac:spMkLst>
        </pc:spChg>
        <pc:spChg chg="add del">
          <ac:chgData name="Adaeze Mpyisi" userId="d3e9e0cbc75cf751" providerId="LiveId" clId="{F8C138D3-929D-4233-8689-282BF0A455EF}" dt="2024-10-16T23:51:37.893" v="52" actId="26606"/>
          <ac:spMkLst>
            <pc:docMk/>
            <pc:sldMk cId="1044986459" sldId="266"/>
            <ac:spMk id="20" creationId="{C39ADB8F-D187-49D7-BDCF-C1B6DC727068}"/>
          </ac:spMkLst>
        </pc:spChg>
        <pc:spChg chg="add del">
          <ac:chgData name="Adaeze Mpyisi" userId="d3e9e0cbc75cf751" providerId="LiveId" clId="{F8C138D3-929D-4233-8689-282BF0A455EF}" dt="2024-10-16T23:52:11.632" v="55" actId="6264"/>
          <ac:spMkLst>
            <pc:docMk/>
            <pc:sldMk cId="1044986459" sldId="266"/>
            <ac:spMk id="22" creationId="{DCE1AED4-C7FF-4468-BF54-4470A0A3E283}"/>
          </ac:spMkLst>
        </pc:spChg>
        <pc:spChg chg="add del">
          <ac:chgData name="Adaeze Mpyisi" userId="d3e9e0cbc75cf751" providerId="LiveId" clId="{F8C138D3-929D-4233-8689-282BF0A455EF}" dt="2024-10-16T23:52:11.632" v="55" actId="6264"/>
          <ac:spMkLst>
            <pc:docMk/>
            <pc:sldMk cId="1044986459" sldId="266"/>
            <ac:spMk id="24" creationId="{BDE94FAB-AA60-43B4-A2C3-3A940B9A951A}"/>
          </ac:spMkLst>
        </pc:spChg>
        <pc:picChg chg="add del mod">
          <ac:chgData name="Adaeze Mpyisi" userId="d3e9e0cbc75cf751" providerId="LiveId" clId="{F8C138D3-929D-4233-8689-282BF0A455EF}" dt="2024-10-16T23:51:33.578" v="49" actId="26606"/>
          <ac:picMkLst>
            <pc:docMk/>
            <pc:sldMk cId="1044986459" sldId="266"/>
            <ac:picMk id="6" creationId="{5C239B28-3408-5B5E-9E17-3E22E649AD59}"/>
          </ac:picMkLst>
        </pc:picChg>
        <pc:picChg chg="add del">
          <ac:chgData name="Adaeze Mpyisi" userId="d3e9e0cbc75cf751" providerId="LiveId" clId="{F8C138D3-929D-4233-8689-282BF0A455EF}" dt="2024-10-16T23:51:37.893" v="52" actId="26606"/>
          <ac:picMkLst>
            <pc:docMk/>
            <pc:sldMk cId="1044986459" sldId="266"/>
            <ac:picMk id="19" creationId="{AE289FC9-EDE7-82E5-7E1B-288BD8482106}"/>
          </ac:picMkLst>
        </pc:picChg>
        <pc:picChg chg="add">
          <ac:chgData name="Adaeze Mpyisi" userId="d3e9e0cbc75cf751" providerId="LiveId" clId="{F8C138D3-929D-4233-8689-282BF0A455EF}" dt="2024-10-16T23:51:37.898" v="53" actId="26606"/>
          <ac:picMkLst>
            <pc:docMk/>
            <pc:sldMk cId="1044986459" sldId="266"/>
            <ac:picMk id="23" creationId="{FAEF6AC9-BDAF-F411-A7D7-135ECFDA5991}"/>
          </ac:picMkLst>
        </pc:picChg>
        <pc:cxnChg chg="add del">
          <ac:chgData name="Adaeze Mpyisi" userId="d3e9e0cbc75cf751" providerId="LiveId" clId="{F8C138D3-929D-4233-8689-282BF0A455EF}" dt="2024-10-16T23:51:37.893" v="52" actId="26606"/>
          <ac:cxnSpMkLst>
            <pc:docMk/>
            <pc:sldMk cId="1044986459" sldId="266"/>
            <ac:cxnSpMk id="14" creationId="{56020367-4FD5-4596-8E10-C5F095CD8DBF}"/>
          </ac:cxnSpMkLst>
        </pc:cxnChg>
      </pc:sldChg>
      <pc:sldChg chg="addSp delSp modSp new mod setBg addAnim">
        <pc:chgData name="Adaeze Mpyisi" userId="d3e9e0cbc75cf751" providerId="LiveId" clId="{F8C138D3-929D-4233-8689-282BF0A455EF}" dt="2024-10-16T23:53:52.781" v="69" actId="403"/>
        <pc:sldMkLst>
          <pc:docMk/>
          <pc:sldMk cId="3228539919" sldId="266"/>
        </pc:sldMkLst>
        <pc:spChg chg="mod">
          <ac:chgData name="Adaeze Mpyisi" userId="d3e9e0cbc75cf751" providerId="LiveId" clId="{F8C138D3-929D-4233-8689-282BF0A455EF}" dt="2024-10-16T23:53:52.781" v="69" actId="403"/>
          <ac:spMkLst>
            <pc:docMk/>
            <pc:sldMk cId="3228539919" sldId="266"/>
            <ac:spMk id="2" creationId="{E64D4269-9879-5C19-1182-9A195AA27C05}"/>
          </ac:spMkLst>
        </pc:spChg>
        <pc:spChg chg="del">
          <ac:chgData name="Adaeze Mpyisi" userId="d3e9e0cbc75cf751" providerId="LiveId" clId="{F8C138D3-929D-4233-8689-282BF0A455EF}" dt="2024-10-16T23:52:50.172" v="60" actId="26606"/>
          <ac:spMkLst>
            <pc:docMk/>
            <pc:sldMk cId="3228539919" sldId="266"/>
            <ac:spMk id="3" creationId="{F89AA632-B7F2-C598-09E5-4491AB3BD27D}"/>
          </ac:spMkLst>
        </pc:spChg>
        <pc:spChg chg="add del">
          <ac:chgData name="Adaeze Mpyisi" userId="d3e9e0cbc75cf751" providerId="LiveId" clId="{F8C138D3-929D-4233-8689-282BF0A455EF}" dt="2024-10-16T23:53:04.689" v="62" actId="26606"/>
          <ac:spMkLst>
            <pc:docMk/>
            <pc:sldMk cId="3228539919" sldId="266"/>
            <ac:spMk id="11" creationId="{4063B759-00FC-46D1-9898-8E8625268FAF}"/>
          </ac:spMkLst>
        </pc:spChg>
        <pc:spChg chg="add del">
          <ac:chgData name="Adaeze Mpyisi" userId="d3e9e0cbc75cf751" providerId="LiveId" clId="{F8C138D3-929D-4233-8689-282BF0A455EF}" dt="2024-10-16T23:53:04.689" v="62" actId="26606"/>
          <ac:spMkLst>
            <pc:docMk/>
            <pc:sldMk cId="3228539919" sldId="266"/>
            <ac:spMk id="13" creationId="{D5B012D8-7F27-4758-9AC6-C889B154BD73}"/>
          </ac:spMkLst>
        </pc:spChg>
        <pc:spChg chg="add del">
          <ac:chgData name="Adaeze Mpyisi" userId="d3e9e0cbc75cf751" providerId="LiveId" clId="{F8C138D3-929D-4233-8689-282BF0A455EF}" dt="2024-10-16T23:53:13.149" v="64" actId="26606"/>
          <ac:spMkLst>
            <pc:docMk/>
            <pc:sldMk cId="3228539919" sldId="266"/>
            <ac:spMk id="20" creationId="{158B3569-73B2-4D05-8E95-886A6EE17F1F}"/>
          </ac:spMkLst>
        </pc:spChg>
        <pc:spChg chg="add del">
          <ac:chgData name="Adaeze Mpyisi" userId="d3e9e0cbc75cf751" providerId="LiveId" clId="{F8C138D3-929D-4233-8689-282BF0A455EF}" dt="2024-10-16T23:53:13.149" v="64" actId="26606"/>
          <ac:spMkLst>
            <pc:docMk/>
            <pc:sldMk cId="3228539919" sldId="266"/>
            <ac:spMk id="22" creationId="{2D92A843-3FA1-4DFF-99F6-47FA457D7C2E}"/>
          </ac:spMkLst>
        </pc:spChg>
        <pc:spChg chg="add del">
          <ac:chgData name="Adaeze Mpyisi" userId="d3e9e0cbc75cf751" providerId="LiveId" clId="{F8C138D3-929D-4233-8689-282BF0A455EF}" dt="2024-10-16T23:53:13.149" v="64" actId="26606"/>
          <ac:spMkLst>
            <pc:docMk/>
            <pc:sldMk cId="3228539919" sldId="266"/>
            <ac:spMk id="24" creationId="{B71758F4-3F46-45DA-8AC5-4E508DA080BA}"/>
          </ac:spMkLst>
        </pc:spChg>
        <pc:spChg chg="add del">
          <ac:chgData name="Adaeze Mpyisi" userId="d3e9e0cbc75cf751" providerId="LiveId" clId="{F8C138D3-929D-4233-8689-282BF0A455EF}" dt="2024-10-16T23:53:13.149" v="64" actId="26606"/>
          <ac:spMkLst>
            <pc:docMk/>
            <pc:sldMk cId="3228539919" sldId="266"/>
            <ac:spMk id="26" creationId="{8550FED7-7C32-42BB-98DB-30272A6331A9}"/>
          </ac:spMkLst>
        </pc:spChg>
        <pc:spChg chg="add">
          <ac:chgData name="Adaeze Mpyisi" userId="d3e9e0cbc75cf751" providerId="LiveId" clId="{F8C138D3-929D-4233-8689-282BF0A455EF}" dt="2024-10-16T23:53:13.149" v="64" actId="26606"/>
          <ac:spMkLst>
            <pc:docMk/>
            <pc:sldMk cId="3228539919" sldId="266"/>
            <ac:spMk id="35" creationId="{D9FB580A-BA0E-4D5E-90F4-C42767A78389}"/>
          </ac:spMkLst>
        </pc:spChg>
        <pc:spChg chg="add">
          <ac:chgData name="Adaeze Mpyisi" userId="d3e9e0cbc75cf751" providerId="LiveId" clId="{F8C138D3-929D-4233-8689-282BF0A455EF}" dt="2024-10-16T23:53:13.149" v="64" actId="26606"/>
          <ac:spMkLst>
            <pc:docMk/>
            <pc:sldMk cId="3228539919" sldId="266"/>
            <ac:spMk id="37" creationId="{66FE6C92-1731-4FD3-9F27-3D29161BB9BE}"/>
          </ac:spMkLst>
        </pc:spChg>
        <pc:spChg chg="add">
          <ac:chgData name="Adaeze Mpyisi" userId="d3e9e0cbc75cf751" providerId="LiveId" clId="{F8C138D3-929D-4233-8689-282BF0A455EF}" dt="2024-10-16T23:53:13.149" v="64" actId="26606"/>
          <ac:spMkLst>
            <pc:docMk/>
            <pc:sldMk cId="3228539919" sldId="266"/>
            <ac:spMk id="39" creationId="{C5CB530E-515E-412C-9DF1-5F8FFBD6F383}"/>
          </ac:spMkLst>
        </pc:spChg>
        <pc:spChg chg="add">
          <ac:chgData name="Adaeze Mpyisi" userId="d3e9e0cbc75cf751" providerId="LiveId" clId="{F8C138D3-929D-4233-8689-282BF0A455EF}" dt="2024-10-16T23:53:13.149" v="64" actId="26606"/>
          <ac:spMkLst>
            <pc:docMk/>
            <pc:sldMk cId="3228539919" sldId="266"/>
            <ac:spMk id="41" creationId="{712D4376-A578-4FF1-94FC-245E7A6A489F}"/>
          </ac:spMkLst>
        </pc:spChg>
        <pc:spChg chg="add">
          <ac:chgData name="Adaeze Mpyisi" userId="d3e9e0cbc75cf751" providerId="LiveId" clId="{F8C138D3-929D-4233-8689-282BF0A455EF}" dt="2024-10-16T23:53:13.149" v="64" actId="26606"/>
          <ac:spMkLst>
            <pc:docMk/>
            <pc:sldMk cId="3228539919" sldId="266"/>
            <ac:spMk id="43" creationId="{AEA7509D-F04F-40CB-A0B3-EEF16499CC9F}"/>
          </ac:spMkLst>
        </pc:spChg>
        <pc:picChg chg="add mod">
          <ac:chgData name="Adaeze Mpyisi" userId="d3e9e0cbc75cf751" providerId="LiveId" clId="{F8C138D3-929D-4233-8689-282BF0A455EF}" dt="2024-10-16T23:53:13.149" v="64" actId="26606"/>
          <ac:picMkLst>
            <pc:docMk/>
            <pc:sldMk cId="3228539919" sldId="266"/>
            <ac:picMk id="5" creationId="{66D493C5-4AF3-6B4D-790D-1511A3A0C031}"/>
          </ac:picMkLst>
        </pc:picChg>
        <pc:cxnChg chg="add del">
          <ac:chgData name="Adaeze Mpyisi" userId="d3e9e0cbc75cf751" providerId="LiveId" clId="{F8C138D3-929D-4233-8689-282BF0A455EF}" dt="2024-10-16T23:53:04.689" v="62" actId="26606"/>
          <ac:cxnSpMkLst>
            <pc:docMk/>
            <pc:sldMk cId="3228539919" sldId="266"/>
            <ac:cxnSpMk id="9" creationId="{D1B787A8-0D67-4B7E-9B48-86BD906AB6B5}"/>
          </ac:cxnSpMkLst>
        </pc:cxnChg>
        <pc:cxnChg chg="add del">
          <ac:chgData name="Adaeze Mpyisi" userId="d3e9e0cbc75cf751" providerId="LiveId" clId="{F8C138D3-929D-4233-8689-282BF0A455EF}" dt="2024-10-16T23:53:13.149" v="64" actId="26606"/>
          <ac:cxnSpMkLst>
            <pc:docMk/>
            <pc:sldMk cId="3228539919" sldId="266"/>
            <ac:cxnSpMk id="18" creationId="{D1B787A8-0D67-4B7E-9B48-86BD906AB6B5}"/>
          </ac:cxnSpMkLst>
        </pc:cxnChg>
        <pc:cxnChg chg="add del">
          <ac:chgData name="Adaeze Mpyisi" userId="d3e9e0cbc75cf751" providerId="LiveId" clId="{F8C138D3-929D-4233-8689-282BF0A455EF}" dt="2024-10-16T23:53:13.149" v="64" actId="26606"/>
          <ac:cxnSpMkLst>
            <pc:docMk/>
            <pc:sldMk cId="3228539919" sldId="266"/>
            <ac:cxnSpMk id="28" creationId="{56020367-4FD5-4596-8E10-C5F095CD8DBF}"/>
          </ac:cxnSpMkLst>
        </pc:cxnChg>
        <pc:cxnChg chg="add">
          <ac:chgData name="Adaeze Mpyisi" userId="d3e9e0cbc75cf751" providerId="LiveId" clId="{F8C138D3-929D-4233-8689-282BF0A455EF}" dt="2024-10-16T23:53:13.149" v="64" actId="26606"/>
          <ac:cxnSpMkLst>
            <pc:docMk/>
            <pc:sldMk cId="3228539919" sldId="266"/>
            <ac:cxnSpMk id="33" creationId="{D1B787A8-0D67-4B7E-9B48-86BD906AB6B5}"/>
          </ac:cxnSpMkLst>
        </pc:cxnChg>
      </pc:sldChg>
      <pc:sldChg chg="addSp delSp modSp new del mod ord">
        <pc:chgData name="Adaeze Mpyisi" userId="d3e9e0cbc75cf751" providerId="LiveId" clId="{F8C138D3-929D-4233-8689-282BF0A455EF}" dt="2024-10-17T00:25:21.654" v="425" actId="2696"/>
        <pc:sldMkLst>
          <pc:docMk/>
          <pc:sldMk cId="3474999707" sldId="267"/>
        </pc:sldMkLst>
        <pc:spChg chg="mod">
          <ac:chgData name="Adaeze Mpyisi" userId="d3e9e0cbc75cf751" providerId="LiveId" clId="{F8C138D3-929D-4233-8689-282BF0A455EF}" dt="2024-10-17T00:01:17.004" v="109" actId="20577"/>
          <ac:spMkLst>
            <pc:docMk/>
            <pc:sldMk cId="3474999707" sldId="267"/>
            <ac:spMk id="2" creationId="{62C2914E-0652-4E00-11B7-4015F7576B2D}"/>
          </ac:spMkLst>
        </pc:spChg>
        <pc:spChg chg="mod">
          <ac:chgData name="Adaeze Mpyisi" userId="d3e9e0cbc75cf751" providerId="LiveId" clId="{F8C138D3-929D-4233-8689-282BF0A455EF}" dt="2024-10-17T00:16:41.740" v="278" actId="12"/>
          <ac:spMkLst>
            <pc:docMk/>
            <pc:sldMk cId="3474999707" sldId="267"/>
            <ac:spMk id="3" creationId="{1D836A25-D1BA-60C0-FEDE-12F282417050}"/>
          </ac:spMkLst>
        </pc:spChg>
        <pc:spChg chg="add del mod">
          <ac:chgData name="Adaeze Mpyisi" userId="d3e9e0cbc75cf751" providerId="LiveId" clId="{F8C138D3-929D-4233-8689-282BF0A455EF}" dt="2024-10-17T00:14:53.084" v="244" actId="478"/>
          <ac:spMkLst>
            <pc:docMk/>
            <pc:sldMk cId="3474999707" sldId="267"/>
            <ac:spMk id="4" creationId="{818E8E8D-674D-86AD-998A-0E33CEDB1DEE}"/>
          </ac:spMkLst>
        </pc:spChg>
        <pc:spChg chg="add mod">
          <ac:chgData name="Adaeze Mpyisi" userId="d3e9e0cbc75cf751" providerId="LiveId" clId="{F8C138D3-929D-4233-8689-282BF0A455EF}" dt="2024-10-17T00:19:41.318" v="331" actId="6549"/>
          <ac:spMkLst>
            <pc:docMk/>
            <pc:sldMk cId="3474999707" sldId="267"/>
            <ac:spMk id="5" creationId="{64398490-2067-C87C-56EF-738D6DC08C99}"/>
          </ac:spMkLst>
        </pc:spChg>
        <pc:spChg chg="add del">
          <ac:chgData name="Adaeze Mpyisi" userId="d3e9e0cbc75cf751" providerId="LiveId" clId="{F8C138D3-929D-4233-8689-282BF0A455EF}" dt="2024-10-17T00:16:07.981" v="274" actId="22"/>
          <ac:spMkLst>
            <pc:docMk/>
            <pc:sldMk cId="3474999707" sldId="267"/>
            <ac:spMk id="7" creationId="{14ADB049-EB92-BD34-8B4D-5D9A08988E84}"/>
          </ac:spMkLst>
        </pc:spChg>
      </pc:sldChg>
      <pc:sldChg chg="addSp delSp modSp new mod modClrScheme chgLayout">
        <pc:chgData name="Adaeze Mpyisi" userId="d3e9e0cbc75cf751" providerId="LiveId" clId="{F8C138D3-929D-4233-8689-282BF0A455EF}" dt="2024-10-17T00:55:36.541" v="774" actId="20577"/>
        <pc:sldMkLst>
          <pc:docMk/>
          <pc:sldMk cId="2778738787" sldId="268"/>
        </pc:sldMkLst>
        <pc:spChg chg="mod ord">
          <ac:chgData name="Adaeze Mpyisi" userId="d3e9e0cbc75cf751" providerId="LiveId" clId="{F8C138D3-929D-4233-8689-282BF0A455EF}" dt="2024-10-17T00:55:25.880" v="770" actId="313"/>
          <ac:spMkLst>
            <pc:docMk/>
            <pc:sldMk cId="2778738787" sldId="268"/>
            <ac:spMk id="2" creationId="{633E2350-6B20-9A90-35A4-9EC0CC66B4A7}"/>
          </ac:spMkLst>
        </pc:spChg>
        <pc:spChg chg="add del mod ord">
          <ac:chgData name="Adaeze Mpyisi" userId="d3e9e0cbc75cf751" providerId="LiveId" clId="{F8C138D3-929D-4233-8689-282BF0A455EF}" dt="2024-10-17T00:55:36.541" v="774" actId="20577"/>
          <ac:spMkLst>
            <pc:docMk/>
            <pc:sldMk cId="2778738787" sldId="268"/>
            <ac:spMk id="3" creationId="{150248F9-9ABF-38ED-76E3-A7FA683058A0}"/>
          </ac:spMkLst>
        </pc:spChg>
        <pc:spChg chg="add del mod ord">
          <ac:chgData name="Adaeze Mpyisi" userId="d3e9e0cbc75cf751" providerId="LiveId" clId="{F8C138D3-929D-4233-8689-282BF0A455EF}" dt="2024-10-17T00:20:59.056" v="333" actId="700"/>
          <ac:spMkLst>
            <pc:docMk/>
            <pc:sldMk cId="2778738787" sldId="268"/>
            <ac:spMk id="4" creationId="{D8D67A43-76FC-52E5-8F1F-EE32D25BBF37}"/>
          </ac:spMkLst>
        </pc:spChg>
        <pc:spChg chg="add del mod ord">
          <ac:chgData name="Adaeze Mpyisi" userId="d3e9e0cbc75cf751" providerId="LiveId" clId="{F8C138D3-929D-4233-8689-282BF0A455EF}" dt="2024-10-17T00:20:59.056" v="333" actId="700"/>
          <ac:spMkLst>
            <pc:docMk/>
            <pc:sldMk cId="2778738787" sldId="268"/>
            <ac:spMk id="5" creationId="{D0F18EA8-3A69-982E-0DDD-81BA02EF0EA0}"/>
          </ac:spMkLst>
        </pc:spChg>
        <pc:spChg chg="add del mod ord">
          <ac:chgData name="Adaeze Mpyisi" userId="d3e9e0cbc75cf751" providerId="LiveId" clId="{F8C138D3-929D-4233-8689-282BF0A455EF}" dt="2024-10-17T00:20:59.056" v="333" actId="700"/>
          <ac:spMkLst>
            <pc:docMk/>
            <pc:sldMk cId="2778738787" sldId="268"/>
            <ac:spMk id="6" creationId="{7032D795-F2CC-5DFC-CC48-539A05F523F3}"/>
          </ac:spMkLst>
        </pc:spChg>
        <pc:spChg chg="add del mod ord">
          <ac:chgData name="Adaeze Mpyisi" userId="d3e9e0cbc75cf751" providerId="LiveId" clId="{F8C138D3-929D-4233-8689-282BF0A455EF}" dt="2024-10-17T00:20:59.056" v="333" actId="700"/>
          <ac:spMkLst>
            <pc:docMk/>
            <pc:sldMk cId="2778738787" sldId="268"/>
            <ac:spMk id="7" creationId="{C20E076A-F2A8-8ED1-DAF1-4E83FB628C4B}"/>
          </ac:spMkLst>
        </pc:spChg>
      </pc:sldChg>
      <pc:sldChg chg="addSp delSp modSp new mod ord modClrScheme chgLayout">
        <pc:chgData name="Adaeze Mpyisi" userId="d3e9e0cbc75cf751" providerId="LiveId" clId="{F8C138D3-929D-4233-8689-282BF0A455EF}" dt="2024-10-17T00:32:30.767" v="436" actId="27636"/>
        <pc:sldMkLst>
          <pc:docMk/>
          <pc:sldMk cId="3540127113" sldId="269"/>
        </pc:sldMkLst>
        <pc:spChg chg="del mod ord">
          <ac:chgData name="Adaeze Mpyisi" userId="d3e9e0cbc75cf751" providerId="LiveId" clId="{F8C138D3-929D-4233-8689-282BF0A455EF}" dt="2024-10-17T00:21:12.613" v="337" actId="700"/>
          <ac:spMkLst>
            <pc:docMk/>
            <pc:sldMk cId="3540127113" sldId="269"/>
            <ac:spMk id="2" creationId="{6102756A-23B4-EA29-6647-F9D34D797A0D}"/>
          </ac:spMkLst>
        </pc:spChg>
        <pc:spChg chg="del mod ord">
          <ac:chgData name="Adaeze Mpyisi" userId="d3e9e0cbc75cf751" providerId="LiveId" clId="{F8C138D3-929D-4233-8689-282BF0A455EF}" dt="2024-10-17T00:21:12.613" v="337" actId="700"/>
          <ac:spMkLst>
            <pc:docMk/>
            <pc:sldMk cId="3540127113" sldId="269"/>
            <ac:spMk id="3" creationId="{1A350CC3-8B13-36E5-3D0E-3AA5BAE7777A}"/>
          </ac:spMkLst>
        </pc:spChg>
        <pc:spChg chg="add mod ord">
          <ac:chgData name="Adaeze Mpyisi" userId="d3e9e0cbc75cf751" providerId="LiveId" clId="{F8C138D3-929D-4233-8689-282BF0A455EF}" dt="2024-10-17T00:21:24.030" v="356" actId="20577"/>
          <ac:spMkLst>
            <pc:docMk/>
            <pc:sldMk cId="3540127113" sldId="269"/>
            <ac:spMk id="4" creationId="{67307417-1568-BC07-FA8D-5C7CE21C3A2D}"/>
          </ac:spMkLst>
        </pc:spChg>
        <pc:spChg chg="add mod ord">
          <ac:chgData name="Adaeze Mpyisi" userId="d3e9e0cbc75cf751" providerId="LiveId" clId="{F8C138D3-929D-4233-8689-282BF0A455EF}" dt="2024-10-17T00:32:30.766" v="435" actId="27636"/>
          <ac:spMkLst>
            <pc:docMk/>
            <pc:sldMk cId="3540127113" sldId="269"/>
            <ac:spMk id="5" creationId="{BDC18D3E-43DD-5620-9C17-9F189DF80036}"/>
          </ac:spMkLst>
        </pc:spChg>
        <pc:spChg chg="add mod ord">
          <ac:chgData name="Adaeze Mpyisi" userId="d3e9e0cbc75cf751" providerId="LiveId" clId="{F8C138D3-929D-4233-8689-282BF0A455EF}" dt="2024-10-17T00:32:30.767" v="436" actId="27636"/>
          <ac:spMkLst>
            <pc:docMk/>
            <pc:sldMk cId="3540127113" sldId="269"/>
            <ac:spMk id="6" creationId="{3253A25A-2AA2-E5EB-4826-88C47EA4A0D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970FA-633C-4DE2-B785-C80ED5F9F4E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5E4A4E4-9A29-4977-AA68-D0AAF97112EF}">
      <dgm:prSet/>
      <dgm:spPr/>
      <dgm:t>
        <a:bodyPr/>
        <a:lstStyle/>
        <a:p>
          <a:pPr rtl="0"/>
          <a:r>
            <a:rPr lang="en-US"/>
            <a:t>Real-Time Air Quality and </a:t>
          </a:r>
          <a:r>
            <a:rPr lang="en-US">
              <a:latin typeface="Univers"/>
            </a:rPr>
            <a:t>Heat Map</a:t>
          </a:r>
          <a:endParaRPr lang="en-US"/>
        </a:p>
      </dgm:t>
    </dgm:pt>
    <dgm:pt modelId="{F5705E14-1162-4E6F-B1A0-BD531DB11BDB}" type="parTrans" cxnId="{4CF5DBF6-E3FD-4441-B095-559DF95ECE2B}">
      <dgm:prSet/>
      <dgm:spPr/>
      <dgm:t>
        <a:bodyPr/>
        <a:lstStyle/>
        <a:p>
          <a:endParaRPr lang="en-US"/>
        </a:p>
      </dgm:t>
    </dgm:pt>
    <dgm:pt modelId="{A45C70CA-04DB-4B94-AECE-F42BE16CE291}" type="sibTrans" cxnId="{4CF5DBF6-E3FD-4441-B095-559DF95ECE2B}">
      <dgm:prSet/>
      <dgm:spPr/>
      <dgm:t>
        <a:bodyPr/>
        <a:lstStyle/>
        <a:p>
          <a:endParaRPr lang="en-US"/>
        </a:p>
      </dgm:t>
    </dgm:pt>
    <dgm:pt modelId="{6C32C03A-8FD0-4B96-AA2D-C31994C67FBB}">
      <dgm:prSet/>
      <dgm:spPr/>
      <dgm:t>
        <a:bodyPr/>
        <a:lstStyle/>
        <a:p>
          <a:r>
            <a:rPr lang="en-CA"/>
            <a:t>City-wise Air Quality Comparison</a:t>
          </a:r>
          <a:endParaRPr lang="en-US"/>
        </a:p>
      </dgm:t>
    </dgm:pt>
    <dgm:pt modelId="{866AD8F4-86C2-4010-A5A0-C95DD3452675}" type="parTrans" cxnId="{5B822ABC-7C1F-4E01-AA9A-B25A21604778}">
      <dgm:prSet/>
      <dgm:spPr/>
      <dgm:t>
        <a:bodyPr/>
        <a:lstStyle/>
        <a:p>
          <a:endParaRPr lang="en-US"/>
        </a:p>
      </dgm:t>
    </dgm:pt>
    <dgm:pt modelId="{5F4E2868-14F2-404F-BCC1-86DFBAB443AE}" type="sibTrans" cxnId="{5B822ABC-7C1F-4E01-AA9A-B25A21604778}">
      <dgm:prSet/>
      <dgm:spPr/>
      <dgm:t>
        <a:bodyPr/>
        <a:lstStyle/>
        <a:p>
          <a:endParaRPr lang="en-US"/>
        </a:p>
      </dgm:t>
    </dgm:pt>
    <dgm:pt modelId="{9612D3B5-F89C-45FC-A711-3E2395E2A88C}">
      <dgm:prSet/>
      <dgm:spPr/>
      <dgm:t>
        <a:bodyPr/>
        <a:lstStyle/>
        <a:p>
          <a:r>
            <a:rPr lang="en-CA"/>
            <a:t>Time-based Air Quality Trends</a:t>
          </a:r>
          <a:endParaRPr lang="en-US"/>
        </a:p>
      </dgm:t>
    </dgm:pt>
    <dgm:pt modelId="{E3B8D448-B252-49EE-BE8A-15149D0126D3}" type="parTrans" cxnId="{670C49AC-0D2C-4221-AB68-619F24CB8C47}">
      <dgm:prSet/>
      <dgm:spPr/>
      <dgm:t>
        <a:bodyPr/>
        <a:lstStyle/>
        <a:p>
          <a:endParaRPr lang="en-US"/>
        </a:p>
      </dgm:t>
    </dgm:pt>
    <dgm:pt modelId="{7A1CDB49-1961-4537-AC7B-98DB5696608D}" type="sibTrans" cxnId="{670C49AC-0D2C-4221-AB68-619F24CB8C47}">
      <dgm:prSet/>
      <dgm:spPr/>
      <dgm:t>
        <a:bodyPr/>
        <a:lstStyle/>
        <a:p>
          <a:endParaRPr lang="en-US"/>
        </a:p>
      </dgm:t>
    </dgm:pt>
    <dgm:pt modelId="{7D0BBDA2-DB79-44DA-A010-DFE6AFBB8854}">
      <dgm:prSet/>
      <dgm:spPr/>
      <dgm:t>
        <a:bodyPr/>
        <a:lstStyle/>
        <a:p>
          <a:r>
            <a:rPr lang="en-US"/>
            <a:t>Glossary of Terms</a:t>
          </a:r>
        </a:p>
      </dgm:t>
    </dgm:pt>
    <dgm:pt modelId="{D3643CD5-0E16-4D21-ABFC-67373A3F968A}" type="parTrans" cxnId="{D2290540-FDD5-4DF1-8C9E-6EBE13896895}">
      <dgm:prSet/>
      <dgm:spPr/>
      <dgm:t>
        <a:bodyPr/>
        <a:lstStyle/>
        <a:p>
          <a:endParaRPr lang="en-CA"/>
        </a:p>
      </dgm:t>
    </dgm:pt>
    <dgm:pt modelId="{2F8305DD-A33C-4744-A3C2-E8BE626652C6}" type="sibTrans" cxnId="{D2290540-FDD5-4DF1-8C9E-6EBE13896895}">
      <dgm:prSet/>
      <dgm:spPr/>
      <dgm:t>
        <a:bodyPr/>
        <a:lstStyle/>
        <a:p>
          <a:endParaRPr lang="en-CA"/>
        </a:p>
      </dgm:t>
    </dgm:pt>
    <dgm:pt modelId="{3CA3191A-4A54-4EBF-9B6C-49F711F904A0}">
      <dgm:prSet/>
      <dgm:spPr/>
      <dgm:t>
        <a:bodyPr/>
        <a:lstStyle/>
        <a:p>
          <a:r>
            <a:rPr lang="en-US"/>
            <a:t>Notable Libraries Used</a:t>
          </a:r>
        </a:p>
      </dgm:t>
    </dgm:pt>
    <dgm:pt modelId="{A3A0DF91-61C4-4E0D-B7A2-A5E0CA23CEDA}" type="parTrans" cxnId="{13F3D7CA-99CC-46C8-B520-411FAFD3FEFE}">
      <dgm:prSet/>
      <dgm:spPr/>
      <dgm:t>
        <a:bodyPr/>
        <a:lstStyle/>
        <a:p>
          <a:endParaRPr lang="en-CA"/>
        </a:p>
      </dgm:t>
    </dgm:pt>
    <dgm:pt modelId="{7E66B196-7BF2-44F1-A6A1-539829280A9F}" type="sibTrans" cxnId="{13F3D7CA-99CC-46C8-B520-411FAFD3FEFE}">
      <dgm:prSet/>
      <dgm:spPr/>
      <dgm:t>
        <a:bodyPr/>
        <a:lstStyle/>
        <a:p>
          <a:endParaRPr lang="en-CA"/>
        </a:p>
      </dgm:t>
    </dgm:pt>
    <dgm:pt modelId="{66A5741B-3336-4889-B665-1694D76AD61F}">
      <dgm:prSet phldr="0"/>
      <dgm:spPr/>
      <dgm:t>
        <a:bodyPr/>
        <a:lstStyle/>
        <a:p>
          <a:pPr rtl="0"/>
          <a:r>
            <a:rPr lang="en-CA">
              <a:latin typeface="Univers"/>
            </a:rPr>
            <a:t>In Conclusion</a:t>
          </a:r>
        </a:p>
      </dgm:t>
    </dgm:pt>
    <dgm:pt modelId="{3C197225-AA47-4C97-8B5E-C201C453DB12}" type="parTrans" cxnId="{E02A486E-C947-46C6-83E3-C80B6CEEC459}">
      <dgm:prSet/>
      <dgm:spPr/>
    </dgm:pt>
    <dgm:pt modelId="{AA46B788-4657-496F-8B21-1FD571FB5A44}" type="sibTrans" cxnId="{E02A486E-C947-46C6-83E3-C80B6CEEC459}">
      <dgm:prSet/>
      <dgm:spPr/>
    </dgm:pt>
    <dgm:pt modelId="{9DABB539-DEAE-4365-A488-BD2D9F53B432}">
      <dgm:prSet phldr="0"/>
      <dgm:spPr/>
      <dgm:t>
        <a:bodyPr/>
        <a:lstStyle/>
        <a:p>
          <a:pPr rtl="0"/>
          <a:r>
            <a:rPr lang="en-CA">
              <a:latin typeface="Univers"/>
            </a:rPr>
            <a:t>Ethical Considerations</a:t>
          </a:r>
          <a:endParaRPr lang="en-CA"/>
        </a:p>
      </dgm:t>
    </dgm:pt>
    <dgm:pt modelId="{3EA323BD-E684-40CF-81D6-18B8D4BEBED0}" type="parTrans" cxnId="{23936717-3548-4F5E-A69B-EC245FA238B6}">
      <dgm:prSet/>
      <dgm:spPr/>
    </dgm:pt>
    <dgm:pt modelId="{F59EDE76-CE91-4228-A123-97AD059A3DBC}" type="sibTrans" cxnId="{23936717-3548-4F5E-A69B-EC245FA238B6}">
      <dgm:prSet/>
      <dgm:spPr/>
    </dgm:pt>
    <dgm:pt modelId="{39B35D0D-8863-4C4F-BC04-C4DE86659347}" type="pres">
      <dgm:prSet presAssocID="{BD6970FA-633C-4DE2-B785-C80ED5F9F4EF}" presName="vert0" presStyleCnt="0">
        <dgm:presLayoutVars>
          <dgm:dir/>
          <dgm:animOne val="branch"/>
          <dgm:animLvl val="lvl"/>
        </dgm:presLayoutVars>
      </dgm:prSet>
      <dgm:spPr/>
    </dgm:pt>
    <dgm:pt modelId="{505F90F9-D74A-453C-A428-EE7A29E3E5C6}" type="pres">
      <dgm:prSet presAssocID="{7D0BBDA2-DB79-44DA-A010-DFE6AFBB8854}" presName="thickLine" presStyleLbl="alignNode1" presStyleIdx="0" presStyleCnt="7"/>
      <dgm:spPr/>
    </dgm:pt>
    <dgm:pt modelId="{A95787B7-0A1B-4BA7-950D-5E9E1209279C}" type="pres">
      <dgm:prSet presAssocID="{7D0BBDA2-DB79-44DA-A010-DFE6AFBB8854}" presName="horz1" presStyleCnt="0"/>
      <dgm:spPr/>
    </dgm:pt>
    <dgm:pt modelId="{8E8A3915-4DD6-41E8-9B57-AAC60F995737}" type="pres">
      <dgm:prSet presAssocID="{7D0BBDA2-DB79-44DA-A010-DFE6AFBB8854}" presName="tx1" presStyleLbl="revTx" presStyleIdx="0" presStyleCnt="7"/>
      <dgm:spPr/>
    </dgm:pt>
    <dgm:pt modelId="{E59EB4B3-C366-44AB-AFEB-770C97B3DC74}" type="pres">
      <dgm:prSet presAssocID="{7D0BBDA2-DB79-44DA-A010-DFE6AFBB8854}" presName="vert1" presStyleCnt="0"/>
      <dgm:spPr/>
    </dgm:pt>
    <dgm:pt modelId="{D3B95F96-A2F7-450C-81B0-0BFBB266435C}" type="pres">
      <dgm:prSet presAssocID="{3CA3191A-4A54-4EBF-9B6C-49F711F904A0}" presName="thickLine" presStyleLbl="alignNode1" presStyleIdx="1" presStyleCnt="7"/>
      <dgm:spPr/>
    </dgm:pt>
    <dgm:pt modelId="{197C9F0C-CB22-4480-AB02-4F8A264CBA9D}" type="pres">
      <dgm:prSet presAssocID="{3CA3191A-4A54-4EBF-9B6C-49F711F904A0}" presName="horz1" presStyleCnt="0"/>
      <dgm:spPr/>
    </dgm:pt>
    <dgm:pt modelId="{5C849144-5E0D-487E-B2E3-368A46C79F7D}" type="pres">
      <dgm:prSet presAssocID="{3CA3191A-4A54-4EBF-9B6C-49F711F904A0}" presName="tx1" presStyleLbl="revTx" presStyleIdx="1" presStyleCnt="7"/>
      <dgm:spPr/>
    </dgm:pt>
    <dgm:pt modelId="{DE05933F-2F65-4657-B1FE-B3DA30664324}" type="pres">
      <dgm:prSet presAssocID="{3CA3191A-4A54-4EBF-9B6C-49F711F904A0}" presName="vert1" presStyleCnt="0"/>
      <dgm:spPr/>
    </dgm:pt>
    <dgm:pt modelId="{2342815A-7929-4091-825D-4B393C29BD4A}" type="pres">
      <dgm:prSet presAssocID="{E5E4A4E4-9A29-4977-AA68-D0AAF97112EF}" presName="thickLine" presStyleLbl="alignNode1" presStyleIdx="2" presStyleCnt="7"/>
      <dgm:spPr/>
    </dgm:pt>
    <dgm:pt modelId="{313F3664-C7A9-4819-96CB-3FDEE71B84C1}" type="pres">
      <dgm:prSet presAssocID="{E5E4A4E4-9A29-4977-AA68-D0AAF97112EF}" presName="horz1" presStyleCnt="0"/>
      <dgm:spPr/>
    </dgm:pt>
    <dgm:pt modelId="{9EB1215D-73CD-4B5B-A504-9600E6E6515E}" type="pres">
      <dgm:prSet presAssocID="{E5E4A4E4-9A29-4977-AA68-D0AAF97112EF}" presName="tx1" presStyleLbl="revTx" presStyleIdx="2" presStyleCnt="7"/>
      <dgm:spPr/>
    </dgm:pt>
    <dgm:pt modelId="{CE82B3A3-1C3E-4A9A-BD0A-5E8DC4007361}" type="pres">
      <dgm:prSet presAssocID="{E5E4A4E4-9A29-4977-AA68-D0AAF97112EF}" presName="vert1" presStyleCnt="0"/>
      <dgm:spPr/>
    </dgm:pt>
    <dgm:pt modelId="{D0DE6F48-5D7D-4A02-B81C-CE726B1D0074}" type="pres">
      <dgm:prSet presAssocID="{6C32C03A-8FD0-4B96-AA2D-C31994C67FBB}" presName="thickLine" presStyleLbl="alignNode1" presStyleIdx="3" presStyleCnt="7"/>
      <dgm:spPr/>
    </dgm:pt>
    <dgm:pt modelId="{9EDA035B-28BE-41B6-A16C-6FF68BC458EB}" type="pres">
      <dgm:prSet presAssocID="{6C32C03A-8FD0-4B96-AA2D-C31994C67FBB}" presName="horz1" presStyleCnt="0"/>
      <dgm:spPr/>
    </dgm:pt>
    <dgm:pt modelId="{6FCAEDBB-9DFE-45A2-ABB5-B3FD0F29A395}" type="pres">
      <dgm:prSet presAssocID="{6C32C03A-8FD0-4B96-AA2D-C31994C67FBB}" presName="tx1" presStyleLbl="revTx" presStyleIdx="3" presStyleCnt="7"/>
      <dgm:spPr/>
    </dgm:pt>
    <dgm:pt modelId="{7277FF2D-0DFC-41EE-AE26-6B93B77B44FA}" type="pres">
      <dgm:prSet presAssocID="{6C32C03A-8FD0-4B96-AA2D-C31994C67FBB}" presName="vert1" presStyleCnt="0"/>
      <dgm:spPr/>
    </dgm:pt>
    <dgm:pt modelId="{54F35A9B-5E38-441C-9520-762968123053}" type="pres">
      <dgm:prSet presAssocID="{9612D3B5-F89C-45FC-A711-3E2395E2A88C}" presName="thickLine" presStyleLbl="alignNode1" presStyleIdx="4" presStyleCnt="7"/>
      <dgm:spPr/>
    </dgm:pt>
    <dgm:pt modelId="{DD12069A-CFE7-43D5-91C0-BBF00C5EE367}" type="pres">
      <dgm:prSet presAssocID="{9612D3B5-F89C-45FC-A711-3E2395E2A88C}" presName="horz1" presStyleCnt="0"/>
      <dgm:spPr/>
    </dgm:pt>
    <dgm:pt modelId="{782886E0-26C4-484F-B654-4BD967F09E1F}" type="pres">
      <dgm:prSet presAssocID="{9612D3B5-F89C-45FC-A711-3E2395E2A88C}" presName="tx1" presStyleLbl="revTx" presStyleIdx="4" presStyleCnt="7"/>
      <dgm:spPr/>
    </dgm:pt>
    <dgm:pt modelId="{1B77CADA-687C-455E-A7A9-2B3CD491DF1F}" type="pres">
      <dgm:prSet presAssocID="{9612D3B5-F89C-45FC-A711-3E2395E2A88C}" presName="vert1" presStyleCnt="0"/>
      <dgm:spPr/>
    </dgm:pt>
    <dgm:pt modelId="{FD2E2A29-7C86-463B-8134-37540ABF170E}" type="pres">
      <dgm:prSet presAssocID="{66A5741B-3336-4889-B665-1694D76AD61F}" presName="thickLine" presStyleLbl="alignNode1" presStyleIdx="5" presStyleCnt="7"/>
      <dgm:spPr/>
    </dgm:pt>
    <dgm:pt modelId="{856BF2F4-FF71-4085-9F1B-97B6CE427353}" type="pres">
      <dgm:prSet presAssocID="{66A5741B-3336-4889-B665-1694D76AD61F}" presName="horz1" presStyleCnt="0"/>
      <dgm:spPr/>
    </dgm:pt>
    <dgm:pt modelId="{1C850AE6-BC45-452B-9506-A946517BD906}" type="pres">
      <dgm:prSet presAssocID="{66A5741B-3336-4889-B665-1694D76AD61F}" presName="tx1" presStyleLbl="revTx" presStyleIdx="5" presStyleCnt="7"/>
      <dgm:spPr/>
    </dgm:pt>
    <dgm:pt modelId="{7DC11E2E-4F1A-4943-AA25-BB2CDC465F1E}" type="pres">
      <dgm:prSet presAssocID="{66A5741B-3336-4889-B665-1694D76AD61F}" presName="vert1" presStyleCnt="0"/>
      <dgm:spPr/>
    </dgm:pt>
    <dgm:pt modelId="{614FE473-DED6-4C36-8EE2-7ECA5A5E0C0B}" type="pres">
      <dgm:prSet presAssocID="{9DABB539-DEAE-4365-A488-BD2D9F53B432}" presName="thickLine" presStyleLbl="alignNode1" presStyleIdx="6" presStyleCnt="7"/>
      <dgm:spPr/>
    </dgm:pt>
    <dgm:pt modelId="{C7A897B4-5012-4DA6-AC3F-80A73316274E}" type="pres">
      <dgm:prSet presAssocID="{9DABB539-DEAE-4365-A488-BD2D9F53B432}" presName="horz1" presStyleCnt="0"/>
      <dgm:spPr/>
    </dgm:pt>
    <dgm:pt modelId="{D7224F82-20F6-4329-B5D9-A14A94E46635}" type="pres">
      <dgm:prSet presAssocID="{9DABB539-DEAE-4365-A488-BD2D9F53B432}" presName="tx1" presStyleLbl="revTx" presStyleIdx="6" presStyleCnt="7"/>
      <dgm:spPr/>
    </dgm:pt>
    <dgm:pt modelId="{72E10D56-484A-42D0-AA86-E1B6A7461D0C}" type="pres">
      <dgm:prSet presAssocID="{9DABB539-DEAE-4365-A488-BD2D9F53B432}" presName="vert1" presStyleCnt="0"/>
      <dgm:spPr/>
    </dgm:pt>
  </dgm:ptLst>
  <dgm:cxnLst>
    <dgm:cxn modelId="{23936717-3548-4F5E-A69B-EC245FA238B6}" srcId="{BD6970FA-633C-4DE2-B785-C80ED5F9F4EF}" destId="{9DABB539-DEAE-4365-A488-BD2D9F53B432}" srcOrd="6" destOrd="0" parTransId="{3EA323BD-E684-40CF-81D6-18B8D4BEBED0}" sibTransId="{F59EDE76-CE91-4228-A123-97AD059A3DBC}"/>
    <dgm:cxn modelId="{1870CB27-C7A3-4AE9-BAF1-61801E09C521}" type="presOf" srcId="{6C32C03A-8FD0-4B96-AA2D-C31994C67FBB}" destId="{6FCAEDBB-9DFE-45A2-ABB5-B3FD0F29A395}" srcOrd="0" destOrd="0" presId="urn:microsoft.com/office/officeart/2008/layout/LinedList"/>
    <dgm:cxn modelId="{F898733B-E143-4A79-8B28-F25A1905D35A}" type="presOf" srcId="{9DABB539-DEAE-4365-A488-BD2D9F53B432}" destId="{D7224F82-20F6-4329-B5D9-A14A94E46635}" srcOrd="0" destOrd="0" presId="urn:microsoft.com/office/officeart/2008/layout/LinedList"/>
    <dgm:cxn modelId="{D2290540-FDD5-4DF1-8C9E-6EBE13896895}" srcId="{BD6970FA-633C-4DE2-B785-C80ED5F9F4EF}" destId="{7D0BBDA2-DB79-44DA-A010-DFE6AFBB8854}" srcOrd="0" destOrd="0" parTransId="{D3643CD5-0E16-4D21-ABFC-67373A3F968A}" sibTransId="{2F8305DD-A33C-4744-A3C2-E8BE626652C6}"/>
    <dgm:cxn modelId="{3E1D605D-E32B-42DA-97B1-81519251019B}" type="presOf" srcId="{BD6970FA-633C-4DE2-B785-C80ED5F9F4EF}" destId="{39B35D0D-8863-4C4F-BC04-C4DE86659347}" srcOrd="0" destOrd="0" presId="urn:microsoft.com/office/officeart/2008/layout/LinedList"/>
    <dgm:cxn modelId="{E02A486E-C947-46C6-83E3-C80B6CEEC459}" srcId="{BD6970FA-633C-4DE2-B785-C80ED5F9F4EF}" destId="{66A5741B-3336-4889-B665-1694D76AD61F}" srcOrd="5" destOrd="0" parTransId="{3C197225-AA47-4C97-8B5E-C201C453DB12}" sibTransId="{AA46B788-4657-496F-8B21-1FD571FB5A44}"/>
    <dgm:cxn modelId="{670C49AC-0D2C-4221-AB68-619F24CB8C47}" srcId="{BD6970FA-633C-4DE2-B785-C80ED5F9F4EF}" destId="{9612D3B5-F89C-45FC-A711-3E2395E2A88C}" srcOrd="4" destOrd="0" parTransId="{E3B8D448-B252-49EE-BE8A-15149D0126D3}" sibTransId="{7A1CDB49-1961-4537-AC7B-98DB5696608D}"/>
    <dgm:cxn modelId="{6C9CF7B6-A4A5-4235-A58F-DDDC5DC86DBF}" type="presOf" srcId="{66A5741B-3336-4889-B665-1694D76AD61F}" destId="{1C850AE6-BC45-452B-9506-A946517BD906}" srcOrd="0" destOrd="0" presId="urn:microsoft.com/office/officeart/2008/layout/LinedList"/>
    <dgm:cxn modelId="{5B822ABC-7C1F-4E01-AA9A-B25A21604778}" srcId="{BD6970FA-633C-4DE2-B785-C80ED5F9F4EF}" destId="{6C32C03A-8FD0-4B96-AA2D-C31994C67FBB}" srcOrd="3" destOrd="0" parTransId="{866AD8F4-86C2-4010-A5A0-C95DD3452675}" sibTransId="{5F4E2868-14F2-404F-BCC1-86DFBAB443AE}"/>
    <dgm:cxn modelId="{13F3D7CA-99CC-46C8-B520-411FAFD3FEFE}" srcId="{BD6970FA-633C-4DE2-B785-C80ED5F9F4EF}" destId="{3CA3191A-4A54-4EBF-9B6C-49F711F904A0}" srcOrd="1" destOrd="0" parTransId="{A3A0DF91-61C4-4E0D-B7A2-A5E0CA23CEDA}" sibTransId="{7E66B196-7BF2-44F1-A6A1-539829280A9F}"/>
    <dgm:cxn modelId="{9295ACCD-24BF-44C6-B247-C1D8A9787762}" type="presOf" srcId="{9612D3B5-F89C-45FC-A711-3E2395E2A88C}" destId="{782886E0-26C4-484F-B654-4BD967F09E1F}" srcOrd="0" destOrd="0" presId="urn:microsoft.com/office/officeart/2008/layout/LinedList"/>
    <dgm:cxn modelId="{976EC9D3-37C8-4087-863F-564A3E170A4A}" type="presOf" srcId="{3CA3191A-4A54-4EBF-9B6C-49F711F904A0}" destId="{5C849144-5E0D-487E-B2E3-368A46C79F7D}" srcOrd="0" destOrd="0" presId="urn:microsoft.com/office/officeart/2008/layout/LinedList"/>
    <dgm:cxn modelId="{A83A86E6-8274-4EB8-A75D-F21EB5A853C8}" type="presOf" srcId="{E5E4A4E4-9A29-4977-AA68-D0AAF97112EF}" destId="{9EB1215D-73CD-4B5B-A504-9600E6E6515E}" srcOrd="0" destOrd="0" presId="urn:microsoft.com/office/officeart/2008/layout/LinedList"/>
    <dgm:cxn modelId="{4CF5DBF6-E3FD-4441-B095-559DF95ECE2B}" srcId="{BD6970FA-633C-4DE2-B785-C80ED5F9F4EF}" destId="{E5E4A4E4-9A29-4977-AA68-D0AAF97112EF}" srcOrd="2" destOrd="0" parTransId="{F5705E14-1162-4E6F-B1A0-BD531DB11BDB}" sibTransId="{A45C70CA-04DB-4B94-AECE-F42BE16CE291}"/>
    <dgm:cxn modelId="{FD28AEF9-2132-4D74-97BC-C2302BA38665}" type="presOf" srcId="{7D0BBDA2-DB79-44DA-A010-DFE6AFBB8854}" destId="{8E8A3915-4DD6-41E8-9B57-AAC60F995737}" srcOrd="0" destOrd="0" presId="urn:microsoft.com/office/officeart/2008/layout/LinedList"/>
    <dgm:cxn modelId="{C425FADA-9058-494A-808D-3932CFA6A41E}" type="presParOf" srcId="{39B35D0D-8863-4C4F-BC04-C4DE86659347}" destId="{505F90F9-D74A-453C-A428-EE7A29E3E5C6}" srcOrd="0" destOrd="0" presId="urn:microsoft.com/office/officeart/2008/layout/LinedList"/>
    <dgm:cxn modelId="{B94F50C4-8DA6-4130-8874-9D465C2F5C75}" type="presParOf" srcId="{39B35D0D-8863-4C4F-BC04-C4DE86659347}" destId="{A95787B7-0A1B-4BA7-950D-5E9E1209279C}" srcOrd="1" destOrd="0" presId="urn:microsoft.com/office/officeart/2008/layout/LinedList"/>
    <dgm:cxn modelId="{F1D5DFB2-EF71-4060-8D8E-207C716CB134}" type="presParOf" srcId="{A95787B7-0A1B-4BA7-950D-5E9E1209279C}" destId="{8E8A3915-4DD6-41E8-9B57-AAC60F995737}" srcOrd="0" destOrd="0" presId="urn:microsoft.com/office/officeart/2008/layout/LinedList"/>
    <dgm:cxn modelId="{189FDE0C-7986-44BE-BBA9-DA07354B305F}" type="presParOf" srcId="{A95787B7-0A1B-4BA7-950D-5E9E1209279C}" destId="{E59EB4B3-C366-44AB-AFEB-770C97B3DC74}" srcOrd="1" destOrd="0" presId="urn:microsoft.com/office/officeart/2008/layout/LinedList"/>
    <dgm:cxn modelId="{5669528E-64E7-4EE4-B406-506FBABF8484}" type="presParOf" srcId="{39B35D0D-8863-4C4F-BC04-C4DE86659347}" destId="{D3B95F96-A2F7-450C-81B0-0BFBB266435C}" srcOrd="2" destOrd="0" presId="urn:microsoft.com/office/officeart/2008/layout/LinedList"/>
    <dgm:cxn modelId="{8F6533C6-D868-4167-A165-AFA3EAF87F30}" type="presParOf" srcId="{39B35D0D-8863-4C4F-BC04-C4DE86659347}" destId="{197C9F0C-CB22-4480-AB02-4F8A264CBA9D}" srcOrd="3" destOrd="0" presId="urn:microsoft.com/office/officeart/2008/layout/LinedList"/>
    <dgm:cxn modelId="{78AF3BAA-7576-4A1A-A395-A71E2674AFD4}" type="presParOf" srcId="{197C9F0C-CB22-4480-AB02-4F8A264CBA9D}" destId="{5C849144-5E0D-487E-B2E3-368A46C79F7D}" srcOrd="0" destOrd="0" presId="urn:microsoft.com/office/officeart/2008/layout/LinedList"/>
    <dgm:cxn modelId="{84B2606D-85B8-4D0E-B8D9-4ADD5E757928}" type="presParOf" srcId="{197C9F0C-CB22-4480-AB02-4F8A264CBA9D}" destId="{DE05933F-2F65-4657-B1FE-B3DA30664324}" srcOrd="1" destOrd="0" presId="urn:microsoft.com/office/officeart/2008/layout/LinedList"/>
    <dgm:cxn modelId="{E74BEBB0-70C8-4484-B78F-1AB2C70756FA}" type="presParOf" srcId="{39B35D0D-8863-4C4F-BC04-C4DE86659347}" destId="{2342815A-7929-4091-825D-4B393C29BD4A}" srcOrd="4" destOrd="0" presId="urn:microsoft.com/office/officeart/2008/layout/LinedList"/>
    <dgm:cxn modelId="{74620280-275F-41F6-BF43-CA3A4843FE00}" type="presParOf" srcId="{39B35D0D-8863-4C4F-BC04-C4DE86659347}" destId="{313F3664-C7A9-4819-96CB-3FDEE71B84C1}" srcOrd="5" destOrd="0" presId="urn:microsoft.com/office/officeart/2008/layout/LinedList"/>
    <dgm:cxn modelId="{5160085F-B4B0-4B11-820E-3F0A8946B68D}" type="presParOf" srcId="{313F3664-C7A9-4819-96CB-3FDEE71B84C1}" destId="{9EB1215D-73CD-4B5B-A504-9600E6E6515E}" srcOrd="0" destOrd="0" presId="urn:microsoft.com/office/officeart/2008/layout/LinedList"/>
    <dgm:cxn modelId="{4D2859A0-73CD-49D5-98BD-003489C3E5CC}" type="presParOf" srcId="{313F3664-C7A9-4819-96CB-3FDEE71B84C1}" destId="{CE82B3A3-1C3E-4A9A-BD0A-5E8DC4007361}" srcOrd="1" destOrd="0" presId="urn:microsoft.com/office/officeart/2008/layout/LinedList"/>
    <dgm:cxn modelId="{FCD84143-B274-442B-B541-DEBF165EE822}" type="presParOf" srcId="{39B35D0D-8863-4C4F-BC04-C4DE86659347}" destId="{D0DE6F48-5D7D-4A02-B81C-CE726B1D0074}" srcOrd="6" destOrd="0" presId="urn:microsoft.com/office/officeart/2008/layout/LinedList"/>
    <dgm:cxn modelId="{71AAFA52-A90D-47C7-AFC7-C4B46327D5D2}" type="presParOf" srcId="{39B35D0D-8863-4C4F-BC04-C4DE86659347}" destId="{9EDA035B-28BE-41B6-A16C-6FF68BC458EB}" srcOrd="7" destOrd="0" presId="urn:microsoft.com/office/officeart/2008/layout/LinedList"/>
    <dgm:cxn modelId="{EA2AD2DB-DD02-433B-9EF0-C3C6C43BD44C}" type="presParOf" srcId="{9EDA035B-28BE-41B6-A16C-6FF68BC458EB}" destId="{6FCAEDBB-9DFE-45A2-ABB5-B3FD0F29A395}" srcOrd="0" destOrd="0" presId="urn:microsoft.com/office/officeart/2008/layout/LinedList"/>
    <dgm:cxn modelId="{A08C77A9-5289-41FD-A77C-F75176D17240}" type="presParOf" srcId="{9EDA035B-28BE-41B6-A16C-6FF68BC458EB}" destId="{7277FF2D-0DFC-41EE-AE26-6B93B77B44FA}" srcOrd="1" destOrd="0" presId="urn:microsoft.com/office/officeart/2008/layout/LinedList"/>
    <dgm:cxn modelId="{14E2F41E-95A1-49AA-B48F-E41B46B62A93}" type="presParOf" srcId="{39B35D0D-8863-4C4F-BC04-C4DE86659347}" destId="{54F35A9B-5E38-441C-9520-762968123053}" srcOrd="8" destOrd="0" presId="urn:microsoft.com/office/officeart/2008/layout/LinedList"/>
    <dgm:cxn modelId="{FD980098-C7C0-4652-8D02-F5713DF84B6F}" type="presParOf" srcId="{39B35D0D-8863-4C4F-BC04-C4DE86659347}" destId="{DD12069A-CFE7-43D5-91C0-BBF00C5EE367}" srcOrd="9" destOrd="0" presId="urn:microsoft.com/office/officeart/2008/layout/LinedList"/>
    <dgm:cxn modelId="{6E9CA966-6208-4BC8-8984-BB6561EA7A74}" type="presParOf" srcId="{DD12069A-CFE7-43D5-91C0-BBF00C5EE367}" destId="{782886E0-26C4-484F-B654-4BD967F09E1F}" srcOrd="0" destOrd="0" presId="urn:microsoft.com/office/officeart/2008/layout/LinedList"/>
    <dgm:cxn modelId="{0A311B62-0918-4958-95F4-DA035D5EA2A3}" type="presParOf" srcId="{DD12069A-CFE7-43D5-91C0-BBF00C5EE367}" destId="{1B77CADA-687C-455E-A7A9-2B3CD491DF1F}" srcOrd="1" destOrd="0" presId="urn:microsoft.com/office/officeart/2008/layout/LinedList"/>
    <dgm:cxn modelId="{2EEE70E8-1F7D-4C90-A947-7F4E91DD56DD}" type="presParOf" srcId="{39B35D0D-8863-4C4F-BC04-C4DE86659347}" destId="{FD2E2A29-7C86-463B-8134-37540ABF170E}" srcOrd="10" destOrd="0" presId="urn:microsoft.com/office/officeart/2008/layout/LinedList"/>
    <dgm:cxn modelId="{193C6672-14E3-4E84-B5E8-E56003197A57}" type="presParOf" srcId="{39B35D0D-8863-4C4F-BC04-C4DE86659347}" destId="{856BF2F4-FF71-4085-9F1B-97B6CE427353}" srcOrd="11" destOrd="0" presId="urn:microsoft.com/office/officeart/2008/layout/LinedList"/>
    <dgm:cxn modelId="{007D04B9-C8F7-480B-88C2-B144D9BB49F8}" type="presParOf" srcId="{856BF2F4-FF71-4085-9F1B-97B6CE427353}" destId="{1C850AE6-BC45-452B-9506-A946517BD906}" srcOrd="0" destOrd="0" presId="urn:microsoft.com/office/officeart/2008/layout/LinedList"/>
    <dgm:cxn modelId="{2DA230E2-1B91-4FBF-B9A7-E3DB08ADF7DE}" type="presParOf" srcId="{856BF2F4-FF71-4085-9F1B-97B6CE427353}" destId="{7DC11E2E-4F1A-4943-AA25-BB2CDC465F1E}" srcOrd="1" destOrd="0" presId="urn:microsoft.com/office/officeart/2008/layout/LinedList"/>
    <dgm:cxn modelId="{153CAC21-8113-480A-991A-05F631249C50}" type="presParOf" srcId="{39B35D0D-8863-4C4F-BC04-C4DE86659347}" destId="{614FE473-DED6-4C36-8EE2-7ECA5A5E0C0B}" srcOrd="12" destOrd="0" presId="urn:microsoft.com/office/officeart/2008/layout/LinedList"/>
    <dgm:cxn modelId="{C61B4A16-675A-42C2-952D-3F02268325EB}" type="presParOf" srcId="{39B35D0D-8863-4C4F-BC04-C4DE86659347}" destId="{C7A897B4-5012-4DA6-AC3F-80A73316274E}" srcOrd="13" destOrd="0" presId="urn:microsoft.com/office/officeart/2008/layout/LinedList"/>
    <dgm:cxn modelId="{BB59E428-D59F-4468-9B98-F93CA11525F1}" type="presParOf" srcId="{C7A897B4-5012-4DA6-AC3F-80A73316274E}" destId="{D7224F82-20F6-4329-B5D9-A14A94E46635}" srcOrd="0" destOrd="0" presId="urn:microsoft.com/office/officeart/2008/layout/LinedList"/>
    <dgm:cxn modelId="{7BA9E4E2-F6E8-4BF1-BF4C-28AE4F8C0DEC}" type="presParOf" srcId="{C7A897B4-5012-4DA6-AC3F-80A73316274E}" destId="{72E10D56-484A-42D0-AA86-E1B6A7461D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AA6A16-1C30-41BA-AC76-D194A7DC885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7F9A6AA-095E-46A5-A459-0E31C84CC7FB}">
      <dgm:prSet/>
      <dgm:spPr/>
      <dgm:t>
        <a:bodyPr/>
        <a:lstStyle/>
        <a:p>
          <a:r>
            <a:rPr lang="en-GB"/>
            <a:t>We see higher than average Air quality index in cities like Los Angeles and Texas that have high rates of industrialization and consumption of fossil fuels</a:t>
          </a:r>
          <a:endParaRPr lang="en-US"/>
        </a:p>
      </dgm:t>
    </dgm:pt>
    <dgm:pt modelId="{1032BBE9-2D64-4609-B85C-DF6385AE21B0}" type="parTrans" cxnId="{BB7A6FEC-FD86-471B-BAE8-0550834779F7}">
      <dgm:prSet/>
      <dgm:spPr/>
      <dgm:t>
        <a:bodyPr/>
        <a:lstStyle/>
        <a:p>
          <a:endParaRPr lang="en-US"/>
        </a:p>
      </dgm:t>
    </dgm:pt>
    <dgm:pt modelId="{78AE4A52-8D1B-4BFC-90EB-C42DFBA6E480}" type="sibTrans" cxnId="{BB7A6FEC-FD86-471B-BAE8-0550834779F7}">
      <dgm:prSet/>
      <dgm:spPr/>
      <dgm:t>
        <a:bodyPr/>
        <a:lstStyle/>
        <a:p>
          <a:endParaRPr lang="en-US"/>
        </a:p>
      </dgm:t>
    </dgm:pt>
    <dgm:pt modelId="{FC1C53D1-2486-4607-BAD7-15792C65ABFE}">
      <dgm:prSet/>
      <dgm:spPr/>
      <dgm:t>
        <a:bodyPr/>
        <a:lstStyle/>
        <a:p>
          <a:r>
            <a:rPr lang="en-GB"/>
            <a:t>Data on Air quality is updated daily. The values discussed in this presentation as "real-time" refer to a snapshot taken on October 20, 2024.</a:t>
          </a:r>
          <a:endParaRPr lang="en-US"/>
        </a:p>
      </dgm:t>
    </dgm:pt>
    <dgm:pt modelId="{2C80C1F4-9C1C-4C94-A25E-F98761590DD1}" type="parTrans" cxnId="{F0D6B019-932C-467A-BD50-AE1C3082CDEF}">
      <dgm:prSet/>
      <dgm:spPr/>
      <dgm:t>
        <a:bodyPr/>
        <a:lstStyle/>
        <a:p>
          <a:endParaRPr lang="en-US"/>
        </a:p>
      </dgm:t>
    </dgm:pt>
    <dgm:pt modelId="{55171164-BBCC-49F9-9F5B-110300B60D96}" type="sibTrans" cxnId="{F0D6B019-932C-467A-BD50-AE1C3082CDEF}">
      <dgm:prSet/>
      <dgm:spPr/>
      <dgm:t>
        <a:bodyPr/>
        <a:lstStyle/>
        <a:p>
          <a:endParaRPr lang="en-US"/>
        </a:p>
      </dgm:t>
    </dgm:pt>
    <dgm:pt modelId="{6D358C2D-5BAF-4671-B88B-CDE358C50E7A}">
      <dgm:prSet phldr="0"/>
      <dgm:spPr/>
      <dgm:t>
        <a:bodyPr/>
        <a:lstStyle/>
        <a:p>
          <a:pPr rtl="0"/>
          <a:r>
            <a:rPr lang="en-GB">
              <a:solidFill>
                <a:srgbClr val="444444"/>
              </a:solidFill>
              <a:latin typeface="Calibri"/>
              <a:cs typeface="Calibri"/>
            </a:rPr>
            <a:t>We found that CO, O3 and count of particulate matter are the pollutants most likely to contribute to the Air quality index in North America</a:t>
          </a:r>
          <a:endParaRPr lang="en-US">
            <a:solidFill>
              <a:srgbClr val="444444"/>
            </a:solidFill>
            <a:latin typeface="Calibri"/>
            <a:cs typeface="Calibri"/>
          </a:endParaRPr>
        </a:p>
      </dgm:t>
    </dgm:pt>
    <dgm:pt modelId="{2962081D-ED14-4331-9E52-6CE7CF35D1D9}" type="parTrans" cxnId="{1AD06D7B-7AE0-45D8-92CE-6EAE8EACBA4B}">
      <dgm:prSet/>
      <dgm:spPr/>
    </dgm:pt>
    <dgm:pt modelId="{2F2CB0D3-D74C-492A-83DA-88F4295BFFE9}" type="sibTrans" cxnId="{1AD06D7B-7AE0-45D8-92CE-6EAE8EACBA4B}">
      <dgm:prSet/>
      <dgm:spPr/>
    </dgm:pt>
    <dgm:pt modelId="{3495D47F-DBDB-499F-AA73-E22FCFB3E3FC}">
      <dgm:prSet phldr="0"/>
      <dgm:spPr/>
      <dgm:t>
        <a:bodyPr/>
        <a:lstStyle/>
        <a:p>
          <a:pPr rtl="0"/>
          <a:r>
            <a:rPr lang="en-US">
              <a:latin typeface="Univers"/>
            </a:rPr>
            <a:t>Dataset limited to 500 cities in North America to stay within free API limits</a:t>
          </a:r>
        </a:p>
      </dgm:t>
    </dgm:pt>
    <dgm:pt modelId="{4A0C0F4F-F572-4730-AAD5-7EA623CAC98C}" type="parTrans" cxnId="{F4C22B24-FE75-43CD-8955-BFF276C1F701}">
      <dgm:prSet/>
      <dgm:spPr/>
    </dgm:pt>
    <dgm:pt modelId="{2194EAA2-F9B1-49DD-800A-B150D01B1AB4}" type="sibTrans" cxnId="{F4C22B24-FE75-43CD-8955-BFF276C1F701}">
      <dgm:prSet/>
      <dgm:spPr/>
    </dgm:pt>
    <dgm:pt modelId="{FBE9C92A-6271-477B-910E-4437786BEFBD}" type="pres">
      <dgm:prSet presAssocID="{C6AA6A16-1C30-41BA-AC76-D194A7DC8853}" presName="vert0" presStyleCnt="0">
        <dgm:presLayoutVars>
          <dgm:dir/>
          <dgm:animOne val="branch"/>
          <dgm:animLvl val="lvl"/>
        </dgm:presLayoutVars>
      </dgm:prSet>
      <dgm:spPr/>
    </dgm:pt>
    <dgm:pt modelId="{80456933-C4D2-4B27-9498-073118208593}" type="pres">
      <dgm:prSet presAssocID="{17F9A6AA-095E-46A5-A459-0E31C84CC7FB}" presName="thickLine" presStyleLbl="alignNode1" presStyleIdx="0" presStyleCnt="4"/>
      <dgm:spPr/>
    </dgm:pt>
    <dgm:pt modelId="{C5F6316D-95E2-43FA-91FA-8EED12D07AB2}" type="pres">
      <dgm:prSet presAssocID="{17F9A6AA-095E-46A5-A459-0E31C84CC7FB}" presName="horz1" presStyleCnt="0"/>
      <dgm:spPr/>
    </dgm:pt>
    <dgm:pt modelId="{0F341EE0-6884-4608-B56D-3E19DADC0DE7}" type="pres">
      <dgm:prSet presAssocID="{17F9A6AA-095E-46A5-A459-0E31C84CC7FB}" presName="tx1" presStyleLbl="revTx" presStyleIdx="0" presStyleCnt="4"/>
      <dgm:spPr/>
    </dgm:pt>
    <dgm:pt modelId="{C9152F72-9BF2-4D81-AF48-29BFBD0708A7}" type="pres">
      <dgm:prSet presAssocID="{17F9A6AA-095E-46A5-A459-0E31C84CC7FB}" presName="vert1" presStyleCnt="0"/>
      <dgm:spPr/>
    </dgm:pt>
    <dgm:pt modelId="{98604E22-D819-4790-9BE7-444C22638DC7}" type="pres">
      <dgm:prSet presAssocID="{6D358C2D-5BAF-4671-B88B-CDE358C50E7A}" presName="thickLine" presStyleLbl="alignNode1" presStyleIdx="1" presStyleCnt="4"/>
      <dgm:spPr/>
    </dgm:pt>
    <dgm:pt modelId="{DE046154-5CF6-4553-9848-4A269DC7E006}" type="pres">
      <dgm:prSet presAssocID="{6D358C2D-5BAF-4671-B88B-CDE358C50E7A}" presName="horz1" presStyleCnt="0"/>
      <dgm:spPr/>
    </dgm:pt>
    <dgm:pt modelId="{392FBF0F-6B8F-4D41-A830-E69B1833A19F}" type="pres">
      <dgm:prSet presAssocID="{6D358C2D-5BAF-4671-B88B-CDE358C50E7A}" presName="tx1" presStyleLbl="revTx" presStyleIdx="1" presStyleCnt="4"/>
      <dgm:spPr/>
    </dgm:pt>
    <dgm:pt modelId="{4D966D32-21C7-4109-BC40-744B8698B2F3}" type="pres">
      <dgm:prSet presAssocID="{6D358C2D-5BAF-4671-B88B-CDE358C50E7A}" presName="vert1" presStyleCnt="0"/>
      <dgm:spPr/>
    </dgm:pt>
    <dgm:pt modelId="{81A3B712-171D-4622-8389-70A6506C557A}" type="pres">
      <dgm:prSet presAssocID="{FC1C53D1-2486-4607-BAD7-15792C65ABFE}" presName="thickLine" presStyleLbl="alignNode1" presStyleIdx="2" presStyleCnt="4"/>
      <dgm:spPr/>
    </dgm:pt>
    <dgm:pt modelId="{3BDF6A7E-EC57-4CE1-A097-9B040BA48E81}" type="pres">
      <dgm:prSet presAssocID="{FC1C53D1-2486-4607-BAD7-15792C65ABFE}" presName="horz1" presStyleCnt="0"/>
      <dgm:spPr/>
    </dgm:pt>
    <dgm:pt modelId="{937D983C-1722-4478-8614-20EF5D5962F7}" type="pres">
      <dgm:prSet presAssocID="{FC1C53D1-2486-4607-BAD7-15792C65ABFE}" presName="tx1" presStyleLbl="revTx" presStyleIdx="2" presStyleCnt="4"/>
      <dgm:spPr/>
    </dgm:pt>
    <dgm:pt modelId="{A3D07764-1BAE-4BCF-8278-DF1F667C2EEF}" type="pres">
      <dgm:prSet presAssocID="{FC1C53D1-2486-4607-BAD7-15792C65ABFE}" presName="vert1" presStyleCnt="0"/>
      <dgm:spPr/>
    </dgm:pt>
    <dgm:pt modelId="{3F30CB9B-C80C-424B-B031-F20CEC4E4046}" type="pres">
      <dgm:prSet presAssocID="{3495D47F-DBDB-499F-AA73-E22FCFB3E3FC}" presName="thickLine" presStyleLbl="alignNode1" presStyleIdx="3" presStyleCnt="4"/>
      <dgm:spPr/>
    </dgm:pt>
    <dgm:pt modelId="{BE7194C0-B798-4752-97A7-83190F93AE6A}" type="pres">
      <dgm:prSet presAssocID="{3495D47F-DBDB-499F-AA73-E22FCFB3E3FC}" presName="horz1" presStyleCnt="0"/>
      <dgm:spPr/>
    </dgm:pt>
    <dgm:pt modelId="{C234B250-C349-4E43-8187-F7E8A39F9852}" type="pres">
      <dgm:prSet presAssocID="{3495D47F-DBDB-499F-AA73-E22FCFB3E3FC}" presName="tx1" presStyleLbl="revTx" presStyleIdx="3" presStyleCnt="4"/>
      <dgm:spPr/>
    </dgm:pt>
    <dgm:pt modelId="{407D0522-B3A1-4BB9-BDE8-3A9ADDA8FEE5}" type="pres">
      <dgm:prSet presAssocID="{3495D47F-DBDB-499F-AA73-E22FCFB3E3FC}" presName="vert1" presStyleCnt="0"/>
      <dgm:spPr/>
    </dgm:pt>
  </dgm:ptLst>
  <dgm:cxnLst>
    <dgm:cxn modelId="{F0D6B019-932C-467A-BD50-AE1C3082CDEF}" srcId="{C6AA6A16-1C30-41BA-AC76-D194A7DC8853}" destId="{FC1C53D1-2486-4607-BAD7-15792C65ABFE}" srcOrd="2" destOrd="0" parTransId="{2C80C1F4-9C1C-4C94-A25E-F98761590DD1}" sibTransId="{55171164-BBCC-49F9-9F5B-110300B60D96}"/>
    <dgm:cxn modelId="{6DC8631E-ADD3-439F-A6AB-B9A99D9531FC}" type="presOf" srcId="{FC1C53D1-2486-4607-BAD7-15792C65ABFE}" destId="{937D983C-1722-4478-8614-20EF5D5962F7}" srcOrd="0" destOrd="0" presId="urn:microsoft.com/office/officeart/2008/layout/LinedList"/>
    <dgm:cxn modelId="{F4C22B24-FE75-43CD-8955-BFF276C1F701}" srcId="{C6AA6A16-1C30-41BA-AC76-D194A7DC8853}" destId="{3495D47F-DBDB-499F-AA73-E22FCFB3E3FC}" srcOrd="3" destOrd="0" parTransId="{4A0C0F4F-F572-4730-AAD5-7EA623CAC98C}" sibTransId="{2194EAA2-F9B1-49DD-800A-B150D01B1AB4}"/>
    <dgm:cxn modelId="{1AD06D7B-7AE0-45D8-92CE-6EAE8EACBA4B}" srcId="{C6AA6A16-1C30-41BA-AC76-D194A7DC8853}" destId="{6D358C2D-5BAF-4671-B88B-CDE358C50E7A}" srcOrd="1" destOrd="0" parTransId="{2962081D-ED14-4331-9E52-6CE7CF35D1D9}" sibTransId="{2F2CB0D3-D74C-492A-83DA-88F4295BFFE9}"/>
    <dgm:cxn modelId="{A8952597-9375-4251-81C7-9F954734B030}" type="presOf" srcId="{6D358C2D-5BAF-4671-B88B-CDE358C50E7A}" destId="{392FBF0F-6B8F-4D41-A830-E69B1833A19F}" srcOrd="0" destOrd="0" presId="urn:microsoft.com/office/officeart/2008/layout/LinedList"/>
    <dgm:cxn modelId="{74338AA3-6C7F-4C45-96D0-D20F2CC5FE9A}" type="presOf" srcId="{3495D47F-DBDB-499F-AA73-E22FCFB3E3FC}" destId="{C234B250-C349-4E43-8187-F7E8A39F9852}" srcOrd="0" destOrd="0" presId="urn:microsoft.com/office/officeart/2008/layout/LinedList"/>
    <dgm:cxn modelId="{619273A6-172C-4DD9-88C0-470F2A5C4453}" type="presOf" srcId="{C6AA6A16-1C30-41BA-AC76-D194A7DC8853}" destId="{FBE9C92A-6271-477B-910E-4437786BEFBD}" srcOrd="0" destOrd="0" presId="urn:microsoft.com/office/officeart/2008/layout/LinedList"/>
    <dgm:cxn modelId="{897784B8-7EC1-4B0B-A0B6-98A170D49D52}" type="presOf" srcId="{17F9A6AA-095E-46A5-A459-0E31C84CC7FB}" destId="{0F341EE0-6884-4608-B56D-3E19DADC0DE7}" srcOrd="0" destOrd="0" presId="urn:microsoft.com/office/officeart/2008/layout/LinedList"/>
    <dgm:cxn modelId="{BB7A6FEC-FD86-471B-BAE8-0550834779F7}" srcId="{C6AA6A16-1C30-41BA-AC76-D194A7DC8853}" destId="{17F9A6AA-095E-46A5-A459-0E31C84CC7FB}" srcOrd="0" destOrd="0" parTransId="{1032BBE9-2D64-4609-B85C-DF6385AE21B0}" sibTransId="{78AE4A52-8D1B-4BFC-90EB-C42DFBA6E480}"/>
    <dgm:cxn modelId="{4771592E-CB6E-4C23-8437-A52E35B465EB}" type="presParOf" srcId="{FBE9C92A-6271-477B-910E-4437786BEFBD}" destId="{80456933-C4D2-4B27-9498-073118208593}" srcOrd="0" destOrd="0" presId="urn:microsoft.com/office/officeart/2008/layout/LinedList"/>
    <dgm:cxn modelId="{D14A8308-3555-4143-84CB-00B29DDF9199}" type="presParOf" srcId="{FBE9C92A-6271-477B-910E-4437786BEFBD}" destId="{C5F6316D-95E2-43FA-91FA-8EED12D07AB2}" srcOrd="1" destOrd="0" presId="urn:microsoft.com/office/officeart/2008/layout/LinedList"/>
    <dgm:cxn modelId="{21E5C57B-FD37-4D41-9941-95C7FF3C7C36}" type="presParOf" srcId="{C5F6316D-95E2-43FA-91FA-8EED12D07AB2}" destId="{0F341EE0-6884-4608-B56D-3E19DADC0DE7}" srcOrd="0" destOrd="0" presId="urn:microsoft.com/office/officeart/2008/layout/LinedList"/>
    <dgm:cxn modelId="{FB5C5BA5-2D29-47B4-9EBB-5157FDC97DC1}" type="presParOf" srcId="{C5F6316D-95E2-43FA-91FA-8EED12D07AB2}" destId="{C9152F72-9BF2-4D81-AF48-29BFBD0708A7}" srcOrd="1" destOrd="0" presId="urn:microsoft.com/office/officeart/2008/layout/LinedList"/>
    <dgm:cxn modelId="{AA59905D-6A1F-4EB9-95EA-FD5606778478}" type="presParOf" srcId="{FBE9C92A-6271-477B-910E-4437786BEFBD}" destId="{98604E22-D819-4790-9BE7-444C22638DC7}" srcOrd="2" destOrd="0" presId="urn:microsoft.com/office/officeart/2008/layout/LinedList"/>
    <dgm:cxn modelId="{7AD1E0B8-8EF7-4034-8B27-5EBCF2FAB21C}" type="presParOf" srcId="{FBE9C92A-6271-477B-910E-4437786BEFBD}" destId="{DE046154-5CF6-4553-9848-4A269DC7E006}" srcOrd="3" destOrd="0" presId="urn:microsoft.com/office/officeart/2008/layout/LinedList"/>
    <dgm:cxn modelId="{33BDC13F-CAF8-47B6-B78B-DC0EDE765B98}" type="presParOf" srcId="{DE046154-5CF6-4553-9848-4A269DC7E006}" destId="{392FBF0F-6B8F-4D41-A830-E69B1833A19F}" srcOrd="0" destOrd="0" presId="urn:microsoft.com/office/officeart/2008/layout/LinedList"/>
    <dgm:cxn modelId="{F257868A-0487-4AC8-B346-FB5D78C1D9C0}" type="presParOf" srcId="{DE046154-5CF6-4553-9848-4A269DC7E006}" destId="{4D966D32-21C7-4109-BC40-744B8698B2F3}" srcOrd="1" destOrd="0" presId="urn:microsoft.com/office/officeart/2008/layout/LinedList"/>
    <dgm:cxn modelId="{7EB8CC09-EF4D-4EFF-9274-83AD28BFD191}" type="presParOf" srcId="{FBE9C92A-6271-477B-910E-4437786BEFBD}" destId="{81A3B712-171D-4622-8389-70A6506C557A}" srcOrd="4" destOrd="0" presId="urn:microsoft.com/office/officeart/2008/layout/LinedList"/>
    <dgm:cxn modelId="{2B1EA04A-FCFF-44A0-93CB-4147AA0054EA}" type="presParOf" srcId="{FBE9C92A-6271-477B-910E-4437786BEFBD}" destId="{3BDF6A7E-EC57-4CE1-A097-9B040BA48E81}" srcOrd="5" destOrd="0" presId="urn:microsoft.com/office/officeart/2008/layout/LinedList"/>
    <dgm:cxn modelId="{B9B10E28-B3EA-437D-B2B0-65FD0EED3140}" type="presParOf" srcId="{3BDF6A7E-EC57-4CE1-A097-9B040BA48E81}" destId="{937D983C-1722-4478-8614-20EF5D5962F7}" srcOrd="0" destOrd="0" presId="urn:microsoft.com/office/officeart/2008/layout/LinedList"/>
    <dgm:cxn modelId="{4D588287-EA4D-4505-813C-BDC0D9513956}" type="presParOf" srcId="{3BDF6A7E-EC57-4CE1-A097-9B040BA48E81}" destId="{A3D07764-1BAE-4BCF-8278-DF1F667C2EEF}" srcOrd="1" destOrd="0" presId="urn:microsoft.com/office/officeart/2008/layout/LinedList"/>
    <dgm:cxn modelId="{A505BFD1-1DE6-450E-9255-C8C17B6B3059}" type="presParOf" srcId="{FBE9C92A-6271-477B-910E-4437786BEFBD}" destId="{3F30CB9B-C80C-424B-B031-F20CEC4E4046}" srcOrd="6" destOrd="0" presId="urn:microsoft.com/office/officeart/2008/layout/LinedList"/>
    <dgm:cxn modelId="{93437972-D1DB-4EE5-A3E3-009EF679B01A}" type="presParOf" srcId="{FBE9C92A-6271-477B-910E-4437786BEFBD}" destId="{BE7194C0-B798-4752-97A7-83190F93AE6A}" srcOrd="7" destOrd="0" presId="urn:microsoft.com/office/officeart/2008/layout/LinedList"/>
    <dgm:cxn modelId="{E58C97FF-EDD0-437A-AE5B-E7CCA9C2B70E}" type="presParOf" srcId="{BE7194C0-B798-4752-97A7-83190F93AE6A}" destId="{C234B250-C349-4E43-8187-F7E8A39F9852}" srcOrd="0" destOrd="0" presId="urn:microsoft.com/office/officeart/2008/layout/LinedList"/>
    <dgm:cxn modelId="{B82EB912-25AD-4D5D-80CB-6B867F7ADAE3}" type="presParOf" srcId="{BE7194C0-B798-4752-97A7-83190F93AE6A}" destId="{407D0522-B3A1-4BB9-BDE8-3A9ADDA8FEE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F90F9-D74A-453C-A428-EE7A29E3E5C6}">
      <dsp:nvSpPr>
        <dsp:cNvPr id="0" name=""/>
        <dsp:cNvSpPr/>
      </dsp:nvSpPr>
      <dsp:spPr>
        <a:xfrm>
          <a:off x="0" y="682"/>
          <a:ext cx="624526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A3915-4DD6-41E8-9B57-AAC60F995737}">
      <dsp:nvSpPr>
        <dsp:cNvPr id="0" name=""/>
        <dsp:cNvSpPr/>
      </dsp:nvSpPr>
      <dsp:spPr>
        <a:xfrm>
          <a:off x="0" y="682"/>
          <a:ext cx="6245265" cy="798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Glossary of Terms</a:t>
          </a:r>
        </a:p>
      </dsp:txBody>
      <dsp:txXfrm>
        <a:off x="0" y="682"/>
        <a:ext cx="6245265" cy="798283"/>
      </dsp:txXfrm>
    </dsp:sp>
    <dsp:sp modelId="{D3B95F96-A2F7-450C-81B0-0BFBB266435C}">
      <dsp:nvSpPr>
        <dsp:cNvPr id="0" name=""/>
        <dsp:cNvSpPr/>
      </dsp:nvSpPr>
      <dsp:spPr>
        <a:xfrm>
          <a:off x="0" y="798965"/>
          <a:ext cx="6245265" cy="0"/>
        </a:xfrm>
        <a:prstGeom prst="line">
          <a:avLst/>
        </a:prstGeom>
        <a:solidFill>
          <a:schemeClr val="accent2">
            <a:hueOff val="1027216"/>
            <a:satOff val="0"/>
            <a:lumOff val="3105"/>
            <a:alphaOff val="0"/>
          </a:schemeClr>
        </a:solidFill>
        <a:ln w="12700" cap="flat" cmpd="sng" algn="ctr">
          <a:solidFill>
            <a:schemeClr val="accent2">
              <a:hueOff val="1027216"/>
              <a:satOff val="0"/>
              <a:lumOff val="31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49144-5E0D-487E-B2E3-368A46C79F7D}">
      <dsp:nvSpPr>
        <dsp:cNvPr id="0" name=""/>
        <dsp:cNvSpPr/>
      </dsp:nvSpPr>
      <dsp:spPr>
        <a:xfrm>
          <a:off x="0" y="798965"/>
          <a:ext cx="6245265" cy="798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Notable Libraries Used</a:t>
          </a:r>
        </a:p>
      </dsp:txBody>
      <dsp:txXfrm>
        <a:off x="0" y="798965"/>
        <a:ext cx="6245265" cy="798283"/>
      </dsp:txXfrm>
    </dsp:sp>
    <dsp:sp modelId="{2342815A-7929-4091-825D-4B393C29BD4A}">
      <dsp:nvSpPr>
        <dsp:cNvPr id="0" name=""/>
        <dsp:cNvSpPr/>
      </dsp:nvSpPr>
      <dsp:spPr>
        <a:xfrm>
          <a:off x="0" y="1597248"/>
          <a:ext cx="6245265" cy="0"/>
        </a:xfrm>
        <a:prstGeom prst="line">
          <a:avLst/>
        </a:prstGeom>
        <a:solidFill>
          <a:schemeClr val="accent2">
            <a:hueOff val="2054433"/>
            <a:satOff val="0"/>
            <a:lumOff val="6209"/>
            <a:alphaOff val="0"/>
          </a:schemeClr>
        </a:solidFill>
        <a:ln w="12700" cap="flat" cmpd="sng" algn="ctr">
          <a:solidFill>
            <a:schemeClr val="accent2">
              <a:hueOff val="2054433"/>
              <a:satOff val="0"/>
              <a:lumOff val="6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1215D-73CD-4B5B-A504-9600E6E6515E}">
      <dsp:nvSpPr>
        <dsp:cNvPr id="0" name=""/>
        <dsp:cNvSpPr/>
      </dsp:nvSpPr>
      <dsp:spPr>
        <a:xfrm>
          <a:off x="0" y="1597248"/>
          <a:ext cx="6245265" cy="798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Real-Time Air Quality and </a:t>
          </a:r>
          <a:r>
            <a:rPr lang="en-US" sz="2700" kern="1200">
              <a:latin typeface="Univers"/>
            </a:rPr>
            <a:t>Heat Map</a:t>
          </a:r>
          <a:endParaRPr lang="en-US" sz="2700" kern="1200"/>
        </a:p>
      </dsp:txBody>
      <dsp:txXfrm>
        <a:off x="0" y="1597248"/>
        <a:ext cx="6245265" cy="798283"/>
      </dsp:txXfrm>
    </dsp:sp>
    <dsp:sp modelId="{D0DE6F48-5D7D-4A02-B81C-CE726B1D0074}">
      <dsp:nvSpPr>
        <dsp:cNvPr id="0" name=""/>
        <dsp:cNvSpPr/>
      </dsp:nvSpPr>
      <dsp:spPr>
        <a:xfrm>
          <a:off x="0" y="2395531"/>
          <a:ext cx="6245265" cy="0"/>
        </a:xfrm>
        <a:prstGeom prst="line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accent2">
              <a:hueOff val="3081649"/>
              <a:satOff val="0"/>
              <a:lumOff val="9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AEDBB-9DFE-45A2-ABB5-B3FD0F29A395}">
      <dsp:nvSpPr>
        <dsp:cNvPr id="0" name=""/>
        <dsp:cNvSpPr/>
      </dsp:nvSpPr>
      <dsp:spPr>
        <a:xfrm>
          <a:off x="0" y="2395531"/>
          <a:ext cx="6245265" cy="798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City-wise Air Quality Comparison</a:t>
          </a:r>
          <a:endParaRPr lang="en-US" sz="2700" kern="1200"/>
        </a:p>
      </dsp:txBody>
      <dsp:txXfrm>
        <a:off x="0" y="2395531"/>
        <a:ext cx="6245265" cy="798283"/>
      </dsp:txXfrm>
    </dsp:sp>
    <dsp:sp modelId="{54F35A9B-5E38-441C-9520-762968123053}">
      <dsp:nvSpPr>
        <dsp:cNvPr id="0" name=""/>
        <dsp:cNvSpPr/>
      </dsp:nvSpPr>
      <dsp:spPr>
        <a:xfrm>
          <a:off x="0" y="3193815"/>
          <a:ext cx="6245265" cy="0"/>
        </a:xfrm>
        <a:prstGeom prst="line">
          <a:avLst/>
        </a:prstGeom>
        <a:solidFill>
          <a:schemeClr val="accent2">
            <a:hueOff val="4108866"/>
            <a:satOff val="0"/>
            <a:lumOff val="12419"/>
            <a:alphaOff val="0"/>
          </a:schemeClr>
        </a:solidFill>
        <a:ln w="12700" cap="flat" cmpd="sng" algn="ctr">
          <a:solidFill>
            <a:schemeClr val="accent2">
              <a:hueOff val="4108866"/>
              <a:satOff val="0"/>
              <a:lumOff val="124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886E0-26C4-484F-B654-4BD967F09E1F}">
      <dsp:nvSpPr>
        <dsp:cNvPr id="0" name=""/>
        <dsp:cNvSpPr/>
      </dsp:nvSpPr>
      <dsp:spPr>
        <a:xfrm>
          <a:off x="0" y="3193815"/>
          <a:ext cx="6245265" cy="798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/>
            <a:t>Time-based Air Quality Trends</a:t>
          </a:r>
          <a:endParaRPr lang="en-US" sz="2700" kern="1200"/>
        </a:p>
      </dsp:txBody>
      <dsp:txXfrm>
        <a:off x="0" y="3193815"/>
        <a:ext cx="6245265" cy="798283"/>
      </dsp:txXfrm>
    </dsp:sp>
    <dsp:sp modelId="{FD2E2A29-7C86-463B-8134-37540ABF170E}">
      <dsp:nvSpPr>
        <dsp:cNvPr id="0" name=""/>
        <dsp:cNvSpPr/>
      </dsp:nvSpPr>
      <dsp:spPr>
        <a:xfrm>
          <a:off x="0" y="3992098"/>
          <a:ext cx="6245265" cy="0"/>
        </a:xfrm>
        <a:prstGeom prst="line">
          <a:avLst/>
        </a:prstGeom>
        <a:solidFill>
          <a:schemeClr val="accent2">
            <a:hueOff val="5136081"/>
            <a:satOff val="0"/>
            <a:lumOff val="15523"/>
            <a:alphaOff val="0"/>
          </a:schemeClr>
        </a:solidFill>
        <a:ln w="12700" cap="flat" cmpd="sng" algn="ctr">
          <a:solidFill>
            <a:schemeClr val="accent2">
              <a:hueOff val="5136081"/>
              <a:satOff val="0"/>
              <a:lumOff val="15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0AE6-BC45-452B-9506-A946517BD906}">
      <dsp:nvSpPr>
        <dsp:cNvPr id="0" name=""/>
        <dsp:cNvSpPr/>
      </dsp:nvSpPr>
      <dsp:spPr>
        <a:xfrm>
          <a:off x="0" y="3992098"/>
          <a:ext cx="6245265" cy="798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>
              <a:latin typeface="Univers"/>
            </a:rPr>
            <a:t>In Conclusion</a:t>
          </a:r>
        </a:p>
      </dsp:txBody>
      <dsp:txXfrm>
        <a:off x="0" y="3992098"/>
        <a:ext cx="6245265" cy="798283"/>
      </dsp:txXfrm>
    </dsp:sp>
    <dsp:sp modelId="{614FE473-DED6-4C36-8EE2-7ECA5A5E0C0B}">
      <dsp:nvSpPr>
        <dsp:cNvPr id="0" name=""/>
        <dsp:cNvSpPr/>
      </dsp:nvSpPr>
      <dsp:spPr>
        <a:xfrm>
          <a:off x="0" y="4790381"/>
          <a:ext cx="6245265" cy="0"/>
        </a:xfrm>
        <a:prstGeom prst="line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accent2">
              <a:hueOff val="6163298"/>
              <a:satOff val="0"/>
              <a:lumOff val="1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24F82-20F6-4329-B5D9-A14A94E46635}">
      <dsp:nvSpPr>
        <dsp:cNvPr id="0" name=""/>
        <dsp:cNvSpPr/>
      </dsp:nvSpPr>
      <dsp:spPr>
        <a:xfrm>
          <a:off x="0" y="4790381"/>
          <a:ext cx="6245265" cy="798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>
              <a:latin typeface="Univers"/>
            </a:rPr>
            <a:t>Ethical Considerations</a:t>
          </a:r>
          <a:endParaRPr lang="en-CA" sz="2700" kern="1200"/>
        </a:p>
      </dsp:txBody>
      <dsp:txXfrm>
        <a:off x="0" y="4790381"/>
        <a:ext cx="6245265" cy="7982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56933-C4D2-4B27-9498-073118208593}">
      <dsp:nvSpPr>
        <dsp:cNvPr id="0" name=""/>
        <dsp:cNvSpPr/>
      </dsp:nvSpPr>
      <dsp:spPr>
        <a:xfrm>
          <a:off x="0" y="0"/>
          <a:ext cx="624526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41EE0-6884-4608-B56D-3E19DADC0DE7}">
      <dsp:nvSpPr>
        <dsp:cNvPr id="0" name=""/>
        <dsp:cNvSpPr/>
      </dsp:nvSpPr>
      <dsp:spPr>
        <a:xfrm>
          <a:off x="0" y="0"/>
          <a:ext cx="6245265" cy="139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We see higher than average Air quality index in cities like Los Angeles and Texas that have high rates of industrialization and consumption of fossil fuels</a:t>
          </a:r>
          <a:endParaRPr lang="en-US" sz="2100" kern="1200"/>
        </a:p>
      </dsp:txBody>
      <dsp:txXfrm>
        <a:off x="0" y="0"/>
        <a:ext cx="6245265" cy="1397336"/>
      </dsp:txXfrm>
    </dsp:sp>
    <dsp:sp modelId="{98604E22-D819-4790-9BE7-444C22638DC7}">
      <dsp:nvSpPr>
        <dsp:cNvPr id="0" name=""/>
        <dsp:cNvSpPr/>
      </dsp:nvSpPr>
      <dsp:spPr>
        <a:xfrm>
          <a:off x="0" y="1397336"/>
          <a:ext cx="6245265" cy="0"/>
        </a:xfrm>
        <a:prstGeom prst="line">
          <a:avLst/>
        </a:prstGeom>
        <a:solidFill>
          <a:schemeClr val="accent2">
            <a:hueOff val="2054433"/>
            <a:satOff val="0"/>
            <a:lumOff val="6209"/>
            <a:alphaOff val="0"/>
          </a:schemeClr>
        </a:solidFill>
        <a:ln w="12700" cap="flat" cmpd="sng" algn="ctr">
          <a:solidFill>
            <a:schemeClr val="accent2">
              <a:hueOff val="2054433"/>
              <a:satOff val="0"/>
              <a:lumOff val="6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FBF0F-6B8F-4D41-A830-E69B1833A19F}">
      <dsp:nvSpPr>
        <dsp:cNvPr id="0" name=""/>
        <dsp:cNvSpPr/>
      </dsp:nvSpPr>
      <dsp:spPr>
        <a:xfrm>
          <a:off x="0" y="1397336"/>
          <a:ext cx="6245265" cy="139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solidFill>
                <a:srgbClr val="444444"/>
              </a:solidFill>
              <a:latin typeface="Calibri"/>
              <a:cs typeface="Calibri"/>
            </a:rPr>
            <a:t>We found that CO, O3 and count of particulate matter are the pollutants most likely to contribute to the Air quality index in North America</a:t>
          </a:r>
          <a:endParaRPr lang="en-US" sz="2100" kern="1200">
            <a:solidFill>
              <a:srgbClr val="444444"/>
            </a:solidFill>
            <a:latin typeface="Calibri"/>
            <a:cs typeface="Calibri"/>
          </a:endParaRPr>
        </a:p>
      </dsp:txBody>
      <dsp:txXfrm>
        <a:off x="0" y="1397336"/>
        <a:ext cx="6245265" cy="1397336"/>
      </dsp:txXfrm>
    </dsp:sp>
    <dsp:sp modelId="{81A3B712-171D-4622-8389-70A6506C557A}">
      <dsp:nvSpPr>
        <dsp:cNvPr id="0" name=""/>
        <dsp:cNvSpPr/>
      </dsp:nvSpPr>
      <dsp:spPr>
        <a:xfrm>
          <a:off x="0" y="2794673"/>
          <a:ext cx="6245265" cy="0"/>
        </a:xfrm>
        <a:prstGeom prst="line">
          <a:avLst/>
        </a:prstGeom>
        <a:solidFill>
          <a:schemeClr val="accent2">
            <a:hueOff val="4108866"/>
            <a:satOff val="0"/>
            <a:lumOff val="12419"/>
            <a:alphaOff val="0"/>
          </a:schemeClr>
        </a:solidFill>
        <a:ln w="12700" cap="flat" cmpd="sng" algn="ctr">
          <a:solidFill>
            <a:schemeClr val="accent2">
              <a:hueOff val="4108866"/>
              <a:satOff val="0"/>
              <a:lumOff val="124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D983C-1722-4478-8614-20EF5D5962F7}">
      <dsp:nvSpPr>
        <dsp:cNvPr id="0" name=""/>
        <dsp:cNvSpPr/>
      </dsp:nvSpPr>
      <dsp:spPr>
        <a:xfrm>
          <a:off x="0" y="2794673"/>
          <a:ext cx="6245265" cy="139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Data on Air quality is updated daily. The values discussed in this presentation as "real-time" refer to a snapshot taken on October 20, 2024.</a:t>
          </a:r>
          <a:endParaRPr lang="en-US" sz="2100" kern="1200"/>
        </a:p>
      </dsp:txBody>
      <dsp:txXfrm>
        <a:off x="0" y="2794673"/>
        <a:ext cx="6245265" cy="1397336"/>
      </dsp:txXfrm>
    </dsp:sp>
    <dsp:sp modelId="{3F30CB9B-C80C-424B-B031-F20CEC4E4046}">
      <dsp:nvSpPr>
        <dsp:cNvPr id="0" name=""/>
        <dsp:cNvSpPr/>
      </dsp:nvSpPr>
      <dsp:spPr>
        <a:xfrm>
          <a:off x="0" y="4192010"/>
          <a:ext cx="6245265" cy="0"/>
        </a:xfrm>
        <a:prstGeom prst="line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accent2">
              <a:hueOff val="6163298"/>
              <a:satOff val="0"/>
              <a:lumOff val="1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4B250-C349-4E43-8187-F7E8A39F9852}">
      <dsp:nvSpPr>
        <dsp:cNvPr id="0" name=""/>
        <dsp:cNvSpPr/>
      </dsp:nvSpPr>
      <dsp:spPr>
        <a:xfrm>
          <a:off x="0" y="4192010"/>
          <a:ext cx="6245265" cy="139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Univers"/>
            </a:rPr>
            <a:t>Dataset limited to 500 cities in North America to stay within free API limits</a:t>
          </a:r>
        </a:p>
      </dsp:txBody>
      <dsp:txXfrm>
        <a:off x="0" y="4192010"/>
        <a:ext cx="6245265" cy="1397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4C1A1-489C-402C-957E-9DB880A641E8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F7A37-AEA8-4B88-A194-41677E6CF2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0577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F7A37-AEA8-4B88-A194-41677E6CF26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268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Folium – used for generation of heat map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err="1"/>
              <a:t>Plotly</a:t>
            </a:r>
            <a:r>
              <a:rPr lang="en-US"/>
              <a:t> – used in generation of interactive bar chart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Panel -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CA">
              <a:latin typeface="Aptos" panose="02110004020202020204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F7A37-AEA8-4B88-A194-41677E6CF26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7958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compared the 5 cities with the best air quality and the 5 cities with the worst air quality, focusing on two main parameters: PM2.5 and AQI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F7A37-AEA8-4B88-A194-41677E6CF26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546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228600" algn="just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PM2.5 refers to fine particulate matter with a diameter of 2.5 micrometers or smaller, that pose serious health risks by penetrating deep into the lungs and bloodstream.</a:t>
            </a:r>
          </a:p>
          <a:p>
            <a:pPr marL="171450" indent="-228600" algn="just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The bar chart illustrates the top 5 cities with the highest PM2.5 levels, indicating cities suffering from dangerous air pollution levels. </a:t>
            </a:r>
          </a:p>
          <a:p>
            <a:pPr marL="171450" indent="-228600" algn="just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These cities are predominantly located in Mexico, indicating areas with considerable air pollution concerns within the region.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F7A37-AEA8-4B88-A194-41677E6CF26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139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cities shown in this visualization are located in </a:t>
            </a:r>
            <a:r>
              <a:rPr lang="en-US" b="1"/>
              <a:t>The United States </a:t>
            </a:r>
            <a:r>
              <a:rPr lang="en-US"/>
              <a:t>and </a:t>
            </a:r>
            <a:r>
              <a:rPr lang="en-US" b="1"/>
              <a:t>Canada</a:t>
            </a:r>
            <a:r>
              <a:rPr lang="en-US"/>
              <a:t>, with all of them exhibiting low </a:t>
            </a:r>
            <a:r>
              <a:rPr lang="en-US" b="1"/>
              <a:t>PM2.5 levels</a:t>
            </a:r>
            <a:r>
              <a:rPr lang="en-US"/>
              <a:t>, indicating excellent air quality. Canada, in particular, has several cities with very clean air, likely due to lower levels of industrial pollution and a focus on environmental sustainability.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F7A37-AEA8-4B88-A194-41677E6CF26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656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b="1"/>
              <a:t>Air Quality Index (AQI)</a:t>
            </a:r>
            <a:r>
              <a:rPr lang="en-US"/>
              <a:t> is designed to reflect the aggregate effect of multiple pollutants, and as expected, cities with higher concentrations of pollutants like PM2.5, PM10, NO2, and CO tend to have higher AQI values.</a:t>
            </a:r>
          </a:p>
          <a:p>
            <a:endParaRPr lang="en-US" b="1"/>
          </a:p>
          <a:p>
            <a:r>
              <a:rPr lang="en-US"/>
              <a:t>Cities with the highest AQI, such as Dennis and Salem, USA, show elevated levels of pollutants like PM10 and NO2, indicating significant pollution. </a:t>
            </a:r>
          </a:p>
          <a:p>
            <a:endParaRPr lang="en-US"/>
          </a:p>
          <a:p>
            <a:r>
              <a:rPr lang="en-US"/>
              <a:t>In contrast, cities with the AQI value of 1, like </a:t>
            </a:r>
            <a:r>
              <a:rPr lang="en-US" err="1"/>
              <a:t>Pichucalco</a:t>
            </a:r>
            <a:r>
              <a:rPr lang="en-US"/>
              <a:t>, Mexico and Gresham, USA, have much lower pollutant levels, reflecting cleaner air and better overall air quality.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F7A37-AEA8-4B88-A194-41677E6CF26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894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98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511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9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6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74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07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99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372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70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55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65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4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Green patterned leaves">
            <a:extLst>
              <a:ext uri="{FF2B5EF4-FFF2-40B4-BE49-F238E27FC236}">
                <a16:creationId xmlns:a16="http://schemas.microsoft.com/office/drawing/2014/main" id="{8439A990-8747-B9CA-9910-F6FCAC9C9C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7865" b="7865"/>
          <a:stretch/>
        </p:blipFill>
        <p:spPr>
          <a:xfrm>
            <a:off x="-53496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34FD4-B5C4-87E6-0C68-39EE140A9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en-US" sz="7200">
                <a:solidFill>
                  <a:srgbClr val="FFFFFF"/>
                </a:solidFill>
              </a:rPr>
              <a:t>AIR quality index</a:t>
            </a:r>
            <a:endParaRPr lang="en-CA" sz="7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F50B5-74EF-B46C-6F00-AEEE49DC9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Pollution Across North America</a:t>
            </a:r>
            <a:endParaRPr lang="en-CA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16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city skyline">
            <a:extLst>
              <a:ext uri="{FF2B5EF4-FFF2-40B4-BE49-F238E27FC236}">
                <a16:creationId xmlns:a16="http://schemas.microsoft.com/office/drawing/2014/main" id="{A3EF2FCC-6030-B68A-CA89-8BED4581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72" r="-1" b="-1"/>
          <a:stretch/>
        </p:blipFill>
        <p:spPr>
          <a:xfrm>
            <a:off x="20" y="1"/>
            <a:ext cx="12198076" cy="68579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FE6C92-1731-4FD3-9F27-3D29161BB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735"/>
            <a:ext cx="12192000" cy="2844264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60000"/>
                </a:schemeClr>
              </a:gs>
              <a:gs pos="0">
                <a:schemeClr val="accent2">
                  <a:alpha val="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67F40-17FE-4789-5D59-ABA7887E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4292866"/>
            <a:ext cx="9679449" cy="9969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City-wise Air Quality Comparison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452171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475100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5266150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32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9217F-C81A-5ED5-F3DA-964C7BF5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1336390"/>
            <a:ext cx="6190412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 5 Cities with the highest PM2.5 Levels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40D45-AE33-99AA-8239-CC96D9FA3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584" y="2829330"/>
            <a:ext cx="5593004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 PM2.5 refers to fine particles 2.5 micrometers or smaller that can penetrate the lungs and cause health risks.</a:t>
            </a:r>
            <a:endParaRPr lang="en-US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 The bar chart shows the top 5 cities with the highest PM2.5 levels, indicating severe air pollution.</a:t>
            </a:r>
            <a:endParaRPr lang="en-US">
              <a:ea typeface="+mn-lt"/>
              <a:cs typeface="+mn-lt"/>
            </a:endParaRPr>
          </a:p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Most of these cities are in Mexico, highlighting significant pollution issues in the region.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91042" y="17552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9792" y="227721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A graph of blue bars&#10;&#10;Description automatically generated">
            <a:extLst>
              <a:ext uri="{FF2B5EF4-FFF2-40B4-BE49-F238E27FC236}">
                <a16:creationId xmlns:a16="http://schemas.microsoft.com/office/drawing/2014/main" id="{CE924A6E-FD6C-8D09-B833-2AE86882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88" y="2548976"/>
            <a:ext cx="5663184" cy="30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8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6F2D7-2CDD-F7CD-5182-CD445297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/>
              <a:t>Top 5 Cities with the lowest PM2.5 Levels</a:t>
            </a:r>
            <a:br>
              <a:rPr lang="en-CA"/>
            </a:b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ADCD1-287C-6571-B404-902B0E7A9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0871" y="2219202"/>
            <a:ext cx="4898017" cy="3673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 The cities shown in this visualization are located in The United States and Canada, with all of them exhibiting low PM2.5 levels, indicating excellent air quality.</a:t>
            </a:r>
            <a:endParaRPr lang="en-US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 Canada, in particular, has several cities with very clean air, likely due to lower levels of industrial pollution and a focus on environmental sustainability.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 descr="A chart of green shades&#10;&#10;Description automatically generated">
            <a:extLst>
              <a:ext uri="{FF2B5EF4-FFF2-40B4-BE49-F238E27FC236}">
                <a16:creationId xmlns:a16="http://schemas.microsoft.com/office/drawing/2014/main" id="{477CD695-7D26-1619-3A18-842B266C2A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904" t="-106" r="9935" b="-189"/>
          <a:stretch/>
        </p:blipFill>
        <p:spPr>
          <a:xfrm>
            <a:off x="7189" y="1663581"/>
            <a:ext cx="5773685" cy="3996604"/>
          </a:xfrm>
        </p:spPr>
      </p:pic>
    </p:spTree>
    <p:extLst>
      <p:ext uri="{BB962C8B-B14F-4D97-AF65-F5344CB8AC3E}">
        <p14:creationId xmlns:p14="http://schemas.microsoft.com/office/powerpoint/2010/main" val="163117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9217F-C81A-5ED5-F3DA-964C7BF5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4" y="501651"/>
            <a:ext cx="443472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 5 Cities with the highest/lowest AQI Levels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40D45-AE33-99AA-8239-CC96D9FA3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The Air Quality Index (AQI) reflects the combined impact of multiple pollutants, and cities with higher levels of pollutants like PM2.5, PM10, NO2, and CO typically have higher AQI values.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86E35D-D625-6E6E-F685-3B4486B316E9}"/>
              </a:ext>
            </a:extLst>
          </p:cNvPr>
          <p:cNvSpPr txBox="1"/>
          <p:nvPr/>
        </p:nvSpPr>
        <p:spPr>
          <a:xfrm>
            <a:off x="1258662" y="2517322"/>
            <a:ext cx="44699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Top 5 Cities with the Highest AQI Levels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9BEEE-6713-212E-8185-1A20AC952A67}"/>
              </a:ext>
            </a:extLst>
          </p:cNvPr>
          <p:cNvSpPr txBox="1"/>
          <p:nvPr/>
        </p:nvSpPr>
        <p:spPr>
          <a:xfrm>
            <a:off x="560614" y="5710918"/>
            <a:ext cx="4457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Top 5 Cities with the Lowest AQI Levels​</a:t>
            </a:r>
          </a:p>
        </p:txBody>
      </p:sp>
      <p:pic>
        <p:nvPicPr>
          <p:cNvPr id="11" name="Picture 10" descr="A black and white screen with numbers and numbers&#10;&#10;Description automatically generated">
            <a:extLst>
              <a:ext uri="{FF2B5EF4-FFF2-40B4-BE49-F238E27FC236}">
                <a16:creationId xmlns:a16="http://schemas.microsoft.com/office/drawing/2014/main" id="{F264C773-1D6A-C8A9-CFBB-9CB10831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60" y="885221"/>
            <a:ext cx="4740234" cy="1020258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7D1511F0-0F02-7E59-A128-1DFB45ED5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7" y="4218720"/>
            <a:ext cx="4740235" cy="11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4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urglass and a calendar">
            <a:extLst>
              <a:ext uri="{FF2B5EF4-FFF2-40B4-BE49-F238E27FC236}">
                <a16:creationId xmlns:a16="http://schemas.microsoft.com/office/drawing/2014/main" id="{85D82507-3A8E-2AC1-99C6-A0CEB50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45"/>
          <a:stretch/>
        </p:blipFill>
        <p:spPr>
          <a:xfrm>
            <a:off x="20" y="-1"/>
            <a:ext cx="12191979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4FAD405-B1A3-4548-AF6F-946AAC4D3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735"/>
            <a:ext cx="12192000" cy="2844264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60000"/>
                </a:schemeClr>
              </a:gs>
              <a:gs pos="0">
                <a:schemeClr val="accent2">
                  <a:alpha val="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7297" y="4218022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1138" y="4428031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C01A9-5DD6-9193-0FC6-BC6CCB2B0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72" y="4293326"/>
            <a:ext cx="10481237" cy="18405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Time-based Air Quality Trends</a:t>
            </a:r>
          </a:p>
        </p:txBody>
      </p:sp>
    </p:spTree>
    <p:extLst>
      <p:ext uri="{BB962C8B-B14F-4D97-AF65-F5344CB8AC3E}">
        <p14:creationId xmlns:p14="http://schemas.microsoft.com/office/powerpoint/2010/main" val="366476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343AB-672D-B4D1-3CEF-058E9FF29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786057"/>
            <a:ext cx="6155988" cy="1182927"/>
          </a:xfrm>
        </p:spPr>
        <p:txBody>
          <a:bodyPr anchor="b">
            <a:normAutofit/>
          </a:bodyPr>
          <a:lstStyle/>
          <a:p>
            <a:r>
              <a:rPr lang="en-CA" sz="3800"/>
              <a:t>Time-based Air Quality Trends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8D4DF-1784-63AD-D014-E78F1B3BC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1800" b="1"/>
              <a:t>  Highest </a:t>
            </a:r>
            <a:r>
              <a:rPr lang="en-CA" sz="1800" b="1">
                <a:ea typeface="+mn-lt"/>
                <a:cs typeface="+mn-lt"/>
              </a:rPr>
              <a:t>CO level</a:t>
            </a:r>
            <a:endParaRPr lang="en-US" sz="1800"/>
          </a:p>
          <a:p>
            <a:r>
              <a:rPr lang="en-CA" sz="1800">
                <a:ea typeface="+mn-lt"/>
                <a:cs typeface="+mn-lt"/>
              </a:rPr>
              <a:t>Los Angeles experienced the highest spike in CO levels in 2022, surpassing 6,000, leading to elevated AQI values and contributing to it being one of the most polluted cities.</a:t>
            </a:r>
            <a:endParaRPr lang="en-CA" sz="1800"/>
          </a:p>
          <a:p>
            <a:r>
              <a:rPr lang="en-CA" sz="1800">
                <a:ea typeface="+mn-lt"/>
                <a:cs typeface="+mn-lt"/>
              </a:rPr>
              <a:t>New York saw its highest CO spike in 2024, exceeding 5,000, similarly resulting in a high AQI and placing it among the most polluted cities.</a:t>
            </a:r>
            <a:endParaRPr lang="en-CA" sz="1800"/>
          </a:p>
          <a:p>
            <a:endParaRPr lang="en-CA" sz="180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7214A28-AA14-954C-1905-9A78C8E9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154" y="844487"/>
            <a:ext cx="4617320" cy="2794368"/>
          </a:xfrm>
          <a:prstGeom prst="rect">
            <a:avLst/>
          </a:prstGeom>
        </p:spPr>
      </p:pic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33331DF0-E23C-BC86-D935-5BBFC38C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777" y="3577167"/>
            <a:ext cx="461544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Pen placed on top of a signature line">
            <a:extLst>
              <a:ext uri="{FF2B5EF4-FFF2-40B4-BE49-F238E27FC236}">
                <a16:creationId xmlns:a16="http://schemas.microsoft.com/office/drawing/2014/main" id="{3785DDFB-DCA3-B8E7-F991-CFE0D2C6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15730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D92A843-3FA1-4DFF-99F6-47FA457D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14761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60000"/>
                </a:schemeClr>
              </a:gs>
              <a:gs pos="0">
                <a:schemeClr val="accent2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4D6A-4F84-1FD4-B06A-9A90EC393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159" y="1377146"/>
            <a:ext cx="3672965" cy="362621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chemeClr val="bg1"/>
                </a:solidFill>
              </a:rPr>
              <a:t>In Conclusion</a:t>
            </a:r>
          </a:p>
        </p:txBody>
      </p:sp>
      <p:sp>
        <p:nvSpPr>
          <p:cNvPr id="39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772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7C956-A319-32EB-0DC0-F9044DFE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131760"/>
            <a:ext cx="3899048" cy="5532326"/>
          </a:xfrm>
        </p:spPr>
        <p:txBody>
          <a:bodyPr>
            <a:normAutofit/>
          </a:bodyPr>
          <a:lstStyle/>
          <a:p>
            <a:pPr algn="r"/>
            <a:r>
              <a:rPr lang="en-GB" sz="4800"/>
              <a:t>In 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3AC9C1-88F5-E40D-3E40-80C61BBF34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90326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7490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7" name="Picture 16" descr="Top view of a circular staircase">
            <a:extLst>
              <a:ext uri="{FF2B5EF4-FFF2-40B4-BE49-F238E27FC236}">
                <a16:creationId xmlns:a16="http://schemas.microsoft.com/office/drawing/2014/main" id="{F9E9E6E1-24F7-539A-047D-8E2BC780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73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3F32E-90B7-E39F-1FC1-98327ACD0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en-GB" sz="7200">
                <a:solidFill>
                  <a:srgbClr val="FFFFFF"/>
                </a:solidFill>
              </a:rPr>
              <a:t>Ethical Considerations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76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AB297-FC53-2E40-AB17-1A1E03F0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GB" sz="6600"/>
              <a:t>Ethical considerations</a:t>
            </a:r>
            <a:endParaRPr lang="en-US" sz="6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8951-7071-D1E6-65A7-22E4945AE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>
                <a:ea typeface="+mn-lt"/>
                <a:cs typeface="+mn-lt"/>
              </a:rPr>
              <a:t>We used the </a:t>
            </a:r>
            <a:r>
              <a:rPr lang="en-GB" sz="1800" err="1">
                <a:ea typeface="+mn-lt"/>
                <a:cs typeface="+mn-lt"/>
              </a:rPr>
              <a:t>OpenWeather</a:t>
            </a:r>
            <a:r>
              <a:rPr lang="en-GB" sz="1800">
                <a:ea typeface="+mn-lt"/>
                <a:cs typeface="+mn-lt"/>
              </a:rPr>
              <a:t> map's air quality API for analysis. </a:t>
            </a:r>
            <a:endParaRPr lang="en-US" sz="1800"/>
          </a:p>
          <a:p>
            <a:endParaRPr lang="en-GB" sz="1800">
              <a:ea typeface="+mn-lt"/>
              <a:cs typeface="+mn-lt"/>
            </a:endParaRPr>
          </a:p>
          <a:p>
            <a:r>
              <a:rPr lang="en-GB" sz="1800">
                <a:ea typeface="+mn-lt"/>
                <a:cs typeface="+mn-lt"/>
              </a:rPr>
              <a:t>Based on existing policies, our assumption is that in sourcing the data for the air quality dataset, the following principles were adhered to: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+mn-lt"/>
                <a:cs typeface="+mn-lt"/>
              </a:rPr>
              <a:t>respect for individual privacy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+mn-lt"/>
                <a:cs typeface="+mn-lt"/>
              </a:rPr>
              <a:t>accuracy in data collection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+mn-lt"/>
                <a:cs typeface="+mn-lt"/>
              </a:rPr>
              <a:t>transparency in processes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sz="1800">
                <a:ea typeface="+mn-lt"/>
                <a:cs typeface="+mn-lt"/>
              </a:rPr>
              <a:t>adherence to lawful practices</a:t>
            </a:r>
            <a:endParaRPr lang="en-GB" sz="1800"/>
          </a:p>
          <a:p>
            <a:endParaRPr lang="en-GB" sz="1800">
              <a:ea typeface="+mn-lt"/>
              <a:cs typeface="+mn-lt"/>
            </a:endParaRPr>
          </a:p>
          <a:p>
            <a:endParaRPr lang="en-GB" sz="1800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0A1A0-7E7C-FE03-8845-98A3835EF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200"/>
              <a:t>Agenda</a:t>
            </a:r>
            <a:endParaRPr lang="en-CA" sz="72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A71391-0F6A-E935-149D-CF82C287D0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19094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877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307417-1568-BC07-FA8D-5C7CE21C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Glossary of  Terms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C18D3E-43DD-5620-9C17-9F189DF80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6464"/>
            <a:ext cx="4886633" cy="4400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AQI – Air Quality Index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1 = Good</a:t>
            </a:r>
          </a:p>
          <a:p>
            <a:pPr lvl="1"/>
            <a:r>
              <a:rPr lang="en-US"/>
              <a:t>2 = Fair</a:t>
            </a:r>
          </a:p>
          <a:p>
            <a:pPr lvl="1"/>
            <a:r>
              <a:rPr lang="en-US"/>
              <a:t>3 = Moderate</a:t>
            </a:r>
          </a:p>
          <a:p>
            <a:pPr lvl="1"/>
            <a:r>
              <a:rPr lang="en-US"/>
              <a:t>4 = Poor</a:t>
            </a:r>
          </a:p>
          <a:p>
            <a:pPr lvl="1"/>
            <a:r>
              <a:rPr lang="en-US"/>
              <a:t>5 = Very Poor</a:t>
            </a:r>
            <a:endParaRPr lang="en-CA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3A25A-2AA2-E5EB-4826-88C47EA4A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8773" y="1825625"/>
            <a:ext cx="62455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Concentration of Pollutants - </a:t>
            </a:r>
            <a:r>
              <a:rPr lang="el-GR"/>
              <a:t>μ</a:t>
            </a:r>
            <a:r>
              <a:rPr lang="en-US"/>
              <a:t>g/m3</a:t>
            </a:r>
          </a:p>
          <a:p>
            <a:pPr lvl="1"/>
            <a:r>
              <a:rPr lang="en-US"/>
              <a:t>CO (Carbon monoxide)</a:t>
            </a:r>
          </a:p>
          <a:p>
            <a:pPr lvl="1"/>
            <a:r>
              <a:rPr lang="en-US"/>
              <a:t>NO (Nitrogen monoxide)</a:t>
            </a:r>
          </a:p>
          <a:p>
            <a:pPr lvl="1"/>
            <a:r>
              <a:rPr lang="en-US"/>
              <a:t>O3 (Ozone)</a:t>
            </a:r>
          </a:p>
          <a:p>
            <a:pPr lvl="1"/>
            <a:r>
              <a:rPr lang="en-US"/>
              <a:t>SO2 (Sulphur dioxide)</a:t>
            </a:r>
          </a:p>
          <a:p>
            <a:pPr lvl="1"/>
            <a:r>
              <a:rPr lang="en-US"/>
              <a:t>PM2.5 (Fine particles matter)</a:t>
            </a:r>
          </a:p>
          <a:p>
            <a:pPr lvl="1"/>
            <a:r>
              <a:rPr lang="en-US"/>
              <a:t>PM10 (Coarse particles matter)</a:t>
            </a:r>
          </a:p>
          <a:p>
            <a:pPr lvl="1"/>
            <a:r>
              <a:rPr lang="en-US"/>
              <a:t>NH3 (Ammonia)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012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E2350-6B20-9A90-35A4-9EC0CC66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2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Notable Libraries Used</a:t>
            </a:r>
          </a:p>
        </p:txBody>
      </p:sp>
      <p:sp>
        <p:nvSpPr>
          <p:cNvPr id="27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Plotly - Wikipedia">
            <a:extLst>
              <a:ext uri="{FF2B5EF4-FFF2-40B4-BE49-F238E27FC236}">
                <a16:creationId xmlns:a16="http://schemas.microsoft.com/office/drawing/2014/main" id="{7C0DA754-A229-914F-4137-820B119C4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6915" y="1738538"/>
            <a:ext cx="4465343" cy="1484728"/>
          </a:xfrm>
          <a:prstGeom prst="rect">
            <a:avLst/>
          </a:prstGeom>
        </p:spPr>
      </p:pic>
      <p:sp>
        <p:nvSpPr>
          <p:cNvPr id="31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Folium: Discover the open source Python library">
            <a:extLst>
              <a:ext uri="{FF2B5EF4-FFF2-40B4-BE49-F238E27FC236}">
                <a16:creationId xmlns:a16="http://schemas.microsoft.com/office/drawing/2014/main" id="{AB3844D2-8E6D-BF56-E4C4-63DD6ACB1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26" y="3317780"/>
            <a:ext cx="2705269" cy="1484728"/>
          </a:xfrm>
          <a:prstGeom prst="rect">
            <a:avLst/>
          </a:prstGeom>
        </p:spPr>
      </p:pic>
      <p:pic>
        <p:nvPicPr>
          <p:cNvPr id="6" name="Picture 5" descr="_images/logo_horizontal_light_theme.png">
            <a:extLst>
              <a:ext uri="{FF2B5EF4-FFF2-40B4-BE49-F238E27FC236}">
                <a16:creationId xmlns:a16="http://schemas.microsoft.com/office/drawing/2014/main" id="{3F363BBD-7F99-A0D3-022A-60CD9BD81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926" y="4984927"/>
            <a:ext cx="5569864" cy="13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3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pushpins on roadmap route">
            <a:extLst>
              <a:ext uri="{FF2B5EF4-FFF2-40B4-BE49-F238E27FC236}">
                <a16:creationId xmlns:a16="http://schemas.microsoft.com/office/drawing/2014/main" id="{B3EC52DD-06AB-2AFF-2556-FA28EEBD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414"/>
          <a:stretch/>
        </p:blipFill>
        <p:spPr>
          <a:xfrm>
            <a:off x="20" y="-1"/>
            <a:ext cx="12191979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4FAD405-B1A3-4548-AF6F-946AAC4D3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735"/>
            <a:ext cx="12192000" cy="2844264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60000"/>
                </a:schemeClr>
              </a:gs>
              <a:gs pos="0">
                <a:schemeClr val="accent2">
                  <a:alpha val="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7297" y="4218022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1138" y="4428031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F894C-9AD8-E7A5-C40D-0526822B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72" y="4293326"/>
            <a:ext cx="10876829" cy="18405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Real-Time Air Quality and </a:t>
            </a:r>
            <a:r>
              <a:rPr lang="en-US" sz="4200" b="1" cap="all">
                <a:solidFill>
                  <a:schemeClr val="bg1"/>
                </a:solidFill>
              </a:rPr>
              <a:t>Heat </a:t>
            </a:r>
            <a:r>
              <a:rPr lang="en-US" sz="4200" b="1" cap="all" err="1">
                <a:solidFill>
                  <a:schemeClr val="bg1"/>
                </a:solidFill>
              </a:rPr>
              <a:t>MAp</a:t>
            </a:r>
            <a:endParaRPr lang="en-US" sz="4200" b="1" i="0" kern="1200" cap="all" baseline="0" err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805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0D5D-9DEF-AC01-0F5D-8F8309B1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Air Quality Concentration Guide</a:t>
            </a:r>
          </a:p>
        </p:txBody>
      </p:sp>
      <p:pic>
        <p:nvPicPr>
          <p:cNvPr id="4" name="Content Placeholder 3" descr="A chart with different colors&#10;&#10;Description automatically generated">
            <a:extLst>
              <a:ext uri="{FF2B5EF4-FFF2-40B4-BE49-F238E27FC236}">
                <a16:creationId xmlns:a16="http://schemas.microsoft.com/office/drawing/2014/main" id="{A9EB68C9-85FA-E175-12C2-357DD768E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403" y="1694776"/>
            <a:ext cx="7326951" cy="364321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F730A-B6AE-AF41-B7C3-73B0BE560246}"/>
              </a:ext>
            </a:extLst>
          </p:cNvPr>
          <p:cNvSpPr txBox="1"/>
          <p:nvPr/>
        </p:nvSpPr>
        <p:spPr>
          <a:xfrm>
            <a:off x="8806281" y="1728561"/>
            <a:ext cx="290850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two most common air pollutants in North America are O3 and PM2.5 and PM10.</a:t>
            </a:r>
            <a:endParaRPr lang="en-US"/>
          </a:p>
          <a:p>
            <a:pPr marL="285750" indent="-285750" algn="l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AQI changes daily depending on weather and environmental conditions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EABA0-4ED4-797C-831B-971857B6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3812"/>
            <a:ext cx="10002963" cy="97702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100" kern="1200">
                <a:latin typeface="+mj-lt"/>
                <a:ea typeface="+mj-ea"/>
                <a:cs typeface="+mj-cs"/>
              </a:rPr>
              <a:t>Real-Time Air Quality</a:t>
            </a:r>
            <a:r>
              <a:rPr lang="en-US" sz="5100"/>
              <a:t> </a:t>
            </a:r>
            <a:r>
              <a:rPr lang="en-US" sz="5100" kern="1200">
                <a:latin typeface="+mj-lt"/>
                <a:ea typeface="+mj-ea"/>
                <a:cs typeface="+mj-cs"/>
              </a:rPr>
              <a:t>Map</a:t>
            </a:r>
            <a:r>
              <a:rPr lang="en-US" sz="5100"/>
              <a:t> for AQI as of Oct 20, 2024</a:t>
            </a:r>
            <a:endParaRPr lang="en-US" sz="5100" kern="1200">
              <a:latin typeface="+mj-lt"/>
              <a:ea typeface="+mj-ea"/>
              <a:cs typeface="+mj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17EEC9-771F-BA93-CA9F-78A43F44786F}"/>
              </a:ext>
            </a:extLst>
          </p:cNvPr>
          <p:cNvSpPr txBox="1"/>
          <p:nvPr/>
        </p:nvSpPr>
        <p:spPr>
          <a:xfrm>
            <a:off x="7229042" y="1969601"/>
            <a:ext cx="4124758" cy="40305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>
                <a:solidFill>
                  <a:srgbClr val="2D333D"/>
                </a:solidFill>
                <a:latin typeface="Univers"/>
                <a:ea typeface="Source Sans Pro"/>
              </a:rPr>
              <a:t>AQI was primarily bad across the USA with a Value higher than 3-5</a:t>
            </a:r>
            <a:endParaRPr lang="en-US">
              <a:solidFill>
                <a:srgbClr val="2D333D"/>
              </a:solidFill>
              <a:ea typeface="Source Sans Pro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/>
              <a:t>Mexico and Canada showed to have good Air Quality ranging from 1-2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</p:txBody>
      </p:sp>
      <p:pic>
        <p:nvPicPr>
          <p:cNvPr id="6" name="Picture 5" descr="A map of the north america&#10;&#10;Description automatically generated">
            <a:extLst>
              <a:ext uri="{FF2B5EF4-FFF2-40B4-BE49-F238E27FC236}">
                <a16:creationId xmlns:a16="http://schemas.microsoft.com/office/drawing/2014/main" id="{6932D878-21BE-F590-8500-3A4E067A7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5" y="2262909"/>
            <a:ext cx="6576466" cy="40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8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EABA0-4ED4-797C-831B-971857B6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3812"/>
            <a:ext cx="10002963" cy="97702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100" kern="1200">
                <a:latin typeface="+mj-lt"/>
                <a:ea typeface="+mj-ea"/>
                <a:cs typeface="+mj-cs"/>
              </a:rPr>
              <a:t>Real-Time Air Quality Map</a:t>
            </a:r>
            <a:r>
              <a:rPr lang="en-US" sz="5100"/>
              <a:t> for O3 as of Oct 20, 2024</a:t>
            </a:r>
            <a:endParaRPr lang="en-US" sz="5100" kern="1200">
              <a:latin typeface="+mj-lt"/>
              <a:ea typeface="+mj-ea"/>
              <a:cs typeface="+mj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17EEC9-771F-BA93-CA9F-78A43F44786F}"/>
              </a:ext>
            </a:extLst>
          </p:cNvPr>
          <p:cNvSpPr txBox="1"/>
          <p:nvPr/>
        </p:nvSpPr>
        <p:spPr>
          <a:xfrm>
            <a:off x="7229042" y="1969601"/>
            <a:ext cx="4124758" cy="40305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2D333D"/>
                </a:solidFill>
                <a:latin typeface="Univers"/>
                <a:ea typeface="Source Sans Pro"/>
              </a:rPr>
              <a:t>Ozone is formed in the atmosphere through chemical reactions between</a:t>
            </a:r>
            <a:endParaRPr lang="en-US">
              <a:latin typeface="Univer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Pollutants emitted into the air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/>
              <a:t>Oct 20, showed a high concentration of O3 across most of USA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/>
              <a:t>Mexico showed a lower concentration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</p:txBody>
      </p:sp>
      <p:pic>
        <p:nvPicPr>
          <p:cNvPr id="4" name="Picture 3" descr="A map of north america with orange dots&#10;&#10;Description automatically generated">
            <a:extLst>
              <a:ext uri="{FF2B5EF4-FFF2-40B4-BE49-F238E27FC236}">
                <a16:creationId xmlns:a16="http://schemas.microsoft.com/office/drawing/2014/main" id="{F964E125-E021-96A7-8167-4083AE1C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99" y="2353970"/>
            <a:ext cx="6379773" cy="4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13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EABA0-4ED4-797C-831B-971857B6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208"/>
            <a:ext cx="10519884" cy="1147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/>
              <a:t>Heat Map</a:t>
            </a:r>
            <a:endParaRPr lang="en-US" sz="5100" kern="1200">
              <a:latin typeface="+mj-lt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26035AB6-310E-CB7B-B95D-D1E34469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85" y="1718761"/>
            <a:ext cx="10951341" cy="49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6607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AnalogousFromLightSeedRightStep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GradientVTI</vt:lpstr>
      <vt:lpstr>AIR quality index</vt:lpstr>
      <vt:lpstr>Agenda</vt:lpstr>
      <vt:lpstr>Glossary of  Terms</vt:lpstr>
      <vt:lpstr>Notable Libraries Used</vt:lpstr>
      <vt:lpstr>Real-Time Air Quality and Heat MAp</vt:lpstr>
      <vt:lpstr>Air Quality Concentration Guide</vt:lpstr>
      <vt:lpstr>Real-Time Air Quality Map for AQI as of Oct 20, 2024</vt:lpstr>
      <vt:lpstr>Real-Time Air Quality Map for O3 as of Oct 20, 2024</vt:lpstr>
      <vt:lpstr>Heat Map</vt:lpstr>
      <vt:lpstr>City-wise Air Quality Comparison</vt:lpstr>
      <vt:lpstr>Top 5 Cities with the highest PM2.5 Levels</vt:lpstr>
      <vt:lpstr>Top 5 Cities with the lowest PM2.5 Levels </vt:lpstr>
      <vt:lpstr>Top 5 Cities with the highest/lowest AQI Levels</vt:lpstr>
      <vt:lpstr>Time-based Air Quality Trends</vt:lpstr>
      <vt:lpstr>Time-based Air Quality Trends</vt:lpstr>
      <vt:lpstr>In Conclusion</vt:lpstr>
      <vt:lpstr>In Conclusion</vt:lpstr>
      <vt:lpstr>Ethical Considerations</vt:lpstr>
      <vt:lpstr>Ethical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Adaeze Mpyisi</dc:creator>
  <cp:revision>1</cp:revision>
  <dcterms:created xsi:type="dcterms:W3CDTF">2024-10-16T23:13:47Z</dcterms:created>
  <dcterms:modified xsi:type="dcterms:W3CDTF">2024-10-22T01:01:31Z</dcterms:modified>
</cp:coreProperties>
</file>